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778" r:id="rId2"/>
    <p:sldMasterId id="2147483790" r:id="rId3"/>
  </p:sldMasterIdLst>
  <p:notesMasterIdLst>
    <p:notesMasterId r:id="rId25"/>
  </p:notesMasterIdLst>
  <p:sldIdLst>
    <p:sldId id="256" r:id="rId4"/>
    <p:sldId id="279" r:id="rId5"/>
    <p:sldId id="272" r:id="rId6"/>
    <p:sldId id="258" r:id="rId7"/>
    <p:sldId id="261" r:id="rId8"/>
    <p:sldId id="294" r:id="rId9"/>
    <p:sldId id="264" r:id="rId10"/>
    <p:sldId id="265" r:id="rId11"/>
    <p:sldId id="291" r:id="rId12"/>
    <p:sldId id="268" r:id="rId13"/>
    <p:sldId id="293" r:id="rId14"/>
    <p:sldId id="295" r:id="rId15"/>
    <p:sldId id="299" r:id="rId16"/>
    <p:sldId id="298" r:id="rId17"/>
    <p:sldId id="269" r:id="rId18"/>
    <p:sldId id="274" r:id="rId19"/>
    <p:sldId id="296" r:id="rId20"/>
    <p:sldId id="297" r:id="rId21"/>
    <p:sldId id="276" r:id="rId22"/>
    <p:sldId id="271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7F1E60-692C-4223-BECD-8824B07DD8A5}">
          <p14:sldIdLst>
            <p14:sldId id="256"/>
            <p14:sldId id="279"/>
            <p14:sldId id="272"/>
            <p14:sldId id="258"/>
            <p14:sldId id="261"/>
            <p14:sldId id="294"/>
            <p14:sldId id="264"/>
            <p14:sldId id="265"/>
            <p14:sldId id="291"/>
            <p14:sldId id="268"/>
            <p14:sldId id="293"/>
            <p14:sldId id="295"/>
            <p14:sldId id="299"/>
            <p14:sldId id="298"/>
            <p14:sldId id="269"/>
            <p14:sldId id="274"/>
            <p14:sldId id="296"/>
            <p14:sldId id="297"/>
            <p14:sldId id="276"/>
            <p14:sldId id="271"/>
            <p14:sldId id="277"/>
          </p14:sldIdLst>
        </p14:section>
        <p14:section name="Untitled Section" id="{4473DA02-1142-42F6-B5E2-9496778388D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299BB"/>
    <a:srgbClr val="BCBCBC"/>
    <a:srgbClr val="32999E"/>
    <a:srgbClr val="0B2138"/>
    <a:srgbClr val="9C9C9C"/>
    <a:srgbClr val="1B6ABD"/>
    <a:srgbClr val="575D5E"/>
    <a:srgbClr val="C8CBCF"/>
    <a:srgbClr val="55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4686" autoAdjust="0"/>
  </p:normalViewPr>
  <p:slideViewPr>
    <p:cSldViewPr snapToGrid="0">
      <p:cViewPr varScale="1">
        <p:scale>
          <a:sx n="84" d="100"/>
          <a:sy n="84" d="100"/>
        </p:scale>
        <p:origin x="1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03CBD-9651-42CD-AA92-FE6BC199831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1D7F-010F-4A03-9A14-68ADE8FF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2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1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3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3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33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11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32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7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3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3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53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6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50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5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8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99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44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37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80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8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4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8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7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8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6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EC13A2-4072-40C9-8256-D00B3441A5F4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057B-AC64-47FB-82FB-0D3221A6C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Variational Inference in</a:t>
            </a:r>
            <a:br>
              <a:rPr lang="en-US" sz="4000" dirty="0" smtClean="0"/>
            </a:br>
            <a:r>
              <a:rPr lang="en-US" sz="4000" dirty="0" smtClean="0"/>
              <a:t>Bayesian Submodular Models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senal" panose="02010504060200020004" pitchFamily="50" charset="0"/>
                <a:ea typeface="Lato" panose="020F0502020204030203" pitchFamily="34" charset="0"/>
                <a:cs typeface="Lato" panose="020F0502020204030203" pitchFamily="34" charset="0"/>
              </a:rPr>
              <a:t>Josip </a:t>
            </a:r>
            <a:r>
              <a:rPr lang="en-US" dirty="0" err="1" smtClean="0">
                <a:solidFill>
                  <a:schemeClr val="tx1"/>
                </a:solidFill>
                <a:latin typeface="Arsenal" panose="02010504060200020004" pitchFamily="50" charset="0"/>
                <a:ea typeface="Lato" panose="020F0502020204030203" pitchFamily="34" charset="0"/>
                <a:cs typeface="Lato" panose="020F0502020204030203" pitchFamily="34" charset="0"/>
              </a:rPr>
              <a:t>Djolonga</a:t>
            </a:r>
            <a:r>
              <a:rPr lang="en-US" dirty="0" smtClean="0">
                <a:solidFill>
                  <a:schemeClr val="tx1"/>
                </a:solidFill>
                <a:latin typeface="Arsenal" panose="02010504060200020004" pitchFamily="50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senal" panose="02010504060200020004" pitchFamily="50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senal" panose="02010504060200020004" pitchFamily="50" charset="0"/>
                <a:ea typeface="Lato" panose="020F0502020204030203" pitchFamily="34" charset="0"/>
                <a:cs typeface="Lato" panose="020F0502020204030203" pitchFamily="34" charset="0"/>
              </a:rPr>
              <a:t>joint work with Andreas Krause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00200" y="3512130"/>
            <a:ext cx="9067800" cy="0"/>
          </a:xfrm>
          <a:prstGeom prst="line">
            <a:avLst/>
          </a:prstGeom>
          <a:ln w="19050">
            <a:solidFill>
              <a:srgbClr val="3299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184" y="4429919"/>
            <a:ext cx="1901632" cy="3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2110" y="2221353"/>
            <a:ext cx="4177049" cy="889207"/>
          </a:xfrm>
          <a:prstGeom prst="rect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Min-norm problem</a:t>
            </a:r>
            <a:r>
              <a:rPr lang="en-US" dirty="0" smtClean="0">
                <a:solidFill>
                  <a:srgbClr val="1B6ABD"/>
                </a:solidFill>
              </a:rPr>
              <a:t/>
            </a:r>
            <a:br>
              <a:rPr lang="en-US" dirty="0" smtClean="0">
                <a:solidFill>
                  <a:srgbClr val="1B6ABD"/>
                </a:solidFill>
              </a:rPr>
            </a:br>
            <a:r>
              <a:rPr lang="en-US" sz="3000" dirty="0" smtClean="0">
                <a:solidFill>
                  <a:srgbClr val="BCBCBC"/>
                </a:solidFill>
              </a:rPr>
              <a:t>in a more familiar (proximal) form</a:t>
            </a:r>
            <a:endParaRPr lang="en-US" sz="3000" dirty="0">
              <a:solidFill>
                <a:srgbClr val="1B6A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	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Cut on a chain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Cuts in general 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32" y="2389121"/>
            <a:ext cx="3889314" cy="663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834" y="3827388"/>
            <a:ext cx="6728775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834" y="4843843"/>
            <a:ext cx="666618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Connection to mean-field</a:t>
            </a:r>
            <a:endParaRPr lang="en-US" sz="3000" dirty="0">
              <a:solidFill>
                <a:srgbClr val="1B6ABD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691856" y="1563239"/>
            <a:ext cx="8629650" cy="493871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Gill Sans MT" panose="020B0502020104020203" pitchFamily="34" charset="0"/>
              </a:rPr>
              <a:t>The mean field variational problem is</a:t>
            </a:r>
          </a:p>
          <a:p>
            <a:pPr marL="0" indent="0">
              <a:buNone/>
            </a:pPr>
            <a:endParaRPr lang="de-DE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de-DE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de-DE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de-DE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Gill Sans MT" panose="020B0502020104020203" pitchFamily="34" charset="0"/>
              </a:rPr>
              <a:t/>
            </a:r>
            <a:br>
              <a:rPr lang="de-DE" dirty="0" smtClean="0">
                <a:latin typeface="Gill Sans MT" panose="020B0502020104020203" pitchFamily="34" charset="0"/>
              </a:rPr>
            </a:br>
            <a:r>
              <a:rPr lang="de-DE" dirty="0" smtClean="0">
                <a:latin typeface="Gill Sans MT" panose="020B0502020104020203" pitchFamily="34" charset="0"/>
              </a:rPr>
              <a:t>In contrast, the Fenchel dual of our variational problem is</a:t>
            </a:r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15" name="Textfeld 13"/>
          <p:cNvSpPr txBox="1"/>
          <p:nvPr/>
        </p:nvSpPr>
        <p:spPr>
          <a:xfrm>
            <a:off x="5554025" y="3347168"/>
            <a:ext cx="218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9900"/>
                </a:solidFill>
                <a:latin typeface="Gill Sans MT" panose="020B0502020104020203" pitchFamily="34" charset="0"/>
              </a:rPr>
              <a:t>Multilinear </a:t>
            </a:r>
            <a:r>
              <a:rPr lang="de-DE" dirty="0" err="1">
                <a:solidFill>
                  <a:srgbClr val="FF9900"/>
                </a:solidFill>
                <a:latin typeface="Gill Sans MT" panose="020B0502020104020203" pitchFamily="34" charset="0"/>
              </a:rPr>
              <a:t>extension</a:t>
            </a:r>
            <a:endParaRPr lang="de-DE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feld 15"/>
          <p:cNvSpPr txBox="1"/>
          <p:nvPr/>
        </p:nvSpPr>
        <p:spPr>
          <a:xfrm>
            <a:off x="5554025" y="3743918"/>
            <a:ext cx="343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C00000"/>
                </a:solidFill>
                <a:latin typeface="Gill Sans MT" panose="020B0502020104020203" pitchFamily="34" charset="0"/>
              </a:rPr>
              <a:t>Expensive </a:t>
            </a:r>
            <a:r>
              <a:rPr lang="de-DE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to</a:t>
            </a:r>
            <a:r>
              <a:rPr lang="de-DE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de-DE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evaluate</a:t>
            </a:r>
            <a:r>
              <a:rPr lang="de-DE" dirty="0">
                <a:solidFill>
                  <a:srgbClr val="C00000"/>
                </a:solidFill>
                <a:latin typeface="Gill Sans MT" panose="020B0502020104020203" pitchFamily="34" charset="0"/>
              </a:rPr>
              <a:t>, non-convex</a:t>
            </a:r>
          </a:p>
        </p:txBody>
      </p:sp>
      <p:sp>
        <p:nvSpPr>
          <p:cNvPr id="19" name="Textfeld 17"/>
          <p:cNvSpPr txBox="1"/>
          <p:nvPr/>
        </p:nvSpPr>
        <p:spPr>
          <a:xfrm>
            <a:off x="5888549" y="6050035"/>
            <a:ext cx="353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9900"/>
                </a:solidFill>
                <a:latin typeface="Gill Sans MT" panose="020B0502020104020203" pitchFamily="34" charset="0"/>
              </a:rPr>
              <a:t>Lovász</a:t>
            </a:r>
            <a:r>
              <a:rPr lang="en-US" dirty="0">
                <a:solidFill>
                  <a:srgbClr val="FF9900"/>
                </a:solidFill>
                <a:latin typeface="Gill Sans MT" panose="020B0502020104020203" pitchFamily="34" charset="0"/>
              </a:rPr>
              <a:t> </a:t>
            </a:r>
            <a:r>
              <a:rPr lang="de-DE" dirty="0" err="1">
                <a:solidFill>
                  <a:srgbClr val="FF9900"/>
                </a:solidFill>
                <a:latin typeface="Gill Sans MT" panose="020B0502020104020203" pitchFamily="34" charset="0"/>
              </a:rPr>
              <a:t>extension</a:t>
            </a:r>
            <a:r>
              <a:rPr lang="de-DE" dirty="0">
                <a:solidFill>
                  <a:srgbClr val="FF9900"/>
                </a:solidFill>
                <a:latin typeface="Gill Sans MT" panose="020B0502020104020203" pitchFamily="34" charset="0"/>
              </a:rPr>
              <a:t> / </a:t>
            </a:r>
            <a:r>
              <a:rPr lang="de-DE" dirty="0" err="1">
                <a:solidFill>
                  <a:srgbClr val="FF9900"/>
                </a:solidFill>
                <a:latin typeface="Gill Sans MT" panose="020B0502020104020203" pitchFamily="34" charset="0"/>
              </a:rPr>
              <a:t>Choquet</a:t>
            </a:r>
            <a:r>
              <a:rPr lang="de-DE" dirty="0">
                <a:solidFill>
                  <a:srgbClr val="FF9900"/>
                </a:solidFill>
                <a:latin typeface="Gill Sans MT" panose="020B0502020104020203" pitchFamily="34" charset="0"/>
              </a:rPr>
              <a:t> integral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29" y="2412132"/>
            <a:ext cx="7967934" cy="549512"/>
          </a:xfrm>
          <a:prstGeom prst="rect">
            <a:avLst/>
          </a:prstGeom>
        </p:spPr>
      </p:pic>
      <p:sp>
        <p:nvSpPr>
          <p:cNvPr id="14" name="Geschweifte Klammer links 12"/>
          <p:cNvSpPr/>
          <p:nvPr/>
        </p:nvSpPr>
        <p:spPr bwMode="auto">
          <a:xfrm rot="16200000">
            <a:off x="7801697" y="2139540"/>
            <a:ext cx="368300" cy="1626199"/>
          </a:xfrm>
          <a:prstGeom prst="leftBrac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80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750" y="3304200"/>
            <a:ext cx="614964" cy="39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528" y="5310729"/>
            <a:ext cx="4314305" cy="548640"/>
          </a:xfrm>
          <a:prstGeom prst="rect">
            <a:avLst/>
          </a:prstGeom>
        </p:spPr>
      </p:pic>
      <p:sp>
        <p:nvSpPr>
          <p:cNvPr id="18" name="Geschweifte Klammer links 16"/>
          <p:cNvSpPr/>
          <p:nvPr/>
        </p:nvSpPr>
        <p:spPr bwMode="auto">
          <a:xfrm rot="16200000">
            <a:off x="7389727" y="5372900"/>
            <a:ext cx="368300" cy="815315"/>
          </a:xfrm>
          <a:prstGeom prst="leftBrac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800">
              <a:latin typeface="Gill Sans MT" panose="020B05020201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39188" y="5074920"/>
            <a:ext cx="1630680" cy="88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14" grpId="0" animBg="1"/>
      <p:bldP spid="18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Divergence minimization</a:t>
            </a:r>
            <a:r>
              <a:rPr lang="en-US" dirty="0" smtClean="0">
                <a:solidFill>
                  <a:srgbClr val="1B6ABD"/>
                </a:solidFill>
              </a:rPr>
              <a:t/>
            </a:r>
            <a:br>
              <a:rPr lang="en-US" dirty="0" smtClean="0">
                <a:solidFill>
                  <a:srgbClr val="1B6ABD"/>
                </a:solidFill>
              </a:rPr>
            </a:br>
            <a:endParaRPr lang="en-US" sz="3000" dirty="0">
              <a:solidFill>
                <a:srgbClr val="1B6ABD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981200" y="1104901"/>
            <a:ext cx="8305800" cy="493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de-DE" smtClean="0">
              <a:latin typeface="Gill Sans MT" panose="020B0502020104020203" pitchFamily="34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de-DE" b="1" smtClean="0">
                <a:latin typeface="Gill Sans MT" panose="020B0502020104020203" pitchFamily="34" charset="0"/>
              </a:rPr>
              <a:t>Theorem</a:t>
            </a:r>
            <a:r>
              <a:rPr lang="de-DE" smtClean="0">
                <a:latin typeface="Gill Sans MT" panose="020B0502020104020203" pitchFamily="34" charset="0"/>
              </a:rPr>
              <a:t>: We optimize over </a:t>
            </a:r>
            <a:r>
              <a:rPr lang="de-DE" i="1" smtClean="0">
                <a:latin typeface="Gill Sans MT" panose="020B0502020104020203" pitchFamily="34" charset="0"/>
              </a:rPr>
              <a:t>all</a:t>
            </a:r>
            <a:r>
              <a:rPr lang="de-DE" smtClean="0">
                <a:latin typeface="Gill Sans MT" panose="020B0502020104020203" pitchFamily="34" charset="0"/>
              </a:rPr>
              <a:t> factorized distributions the R</a:t>
            </a:r>
            <a:r>
              <a:rPr lang="en-US" smtClean="0">
                <a:latin typeface="Gill Sans MT" panose="020B0502020104020203" pitchFamily="34" charset="0"/>
              </a:rPr>
              <a:t>é</a:t>
            </a:r>
            <a:r>
              <a:rPr lang="de-DE" smtClean="0">
                <a:latin typeface="Gill Sans MT" panose="020B0502020104020203" pitchFamily="34" charset="0"/>
              </a:rPr>
              <a:t>nyi divergence of infinite order</a:t>
            </a:r>
          </a:p>
          <a:p>
            <a:endParaRPr lang="de-DE" smtClean="0">
              <a:latin typeface="Gill Sans MT" panose="020B0502020104020203" pitchFamily="34" charset="0"/>
            </a:endParaRPr>
          </a:p>
          <a:p>
            <a:endParaRPr lang="de-DE" smtClean="0">
              <a:latin typeface="Gill Sans MT" panose="020B0502020104020203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</p:spPr>
        <p:txBody>
          <a:bodyPr/>
          <a:lstStyle/>
          <a:p>
            <a:fld id="{65F817CD-90DF-254E-86DF-D316A243B657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uppierung 20"/>
          <p:cNvGrpSpPr/>
          <p:nvPr/>
        </p:nvGrpSpPr>
        <p:grpSpPr>
          <a:xfrm>
            <a:off x="3175000" y="4140776"/>
            <a:ext cx="5981700" cy="1993900"/>
            <a:chOff x="1651000" y="4622800"/>
            <a:chExt cx="5981700" cy="1993900"/>
          </a:xfrm>
        </p:grpSpPr>
        <p:cxnSp>
          <p:nvCxnSpPr>
            <p:cNvPr id="10" name="Gerade Verbindung mit Pfeil 7"/>
            <p:cNvCxnSpPr/>
            <p:nvPr/>
          </p:nvCxnSpPr>
          <p:spPr bwMode="auto">
            <a:xfrm flipV="1">
              <a:off x="2324100" y="4622800"/>
              <a:ext cx="0" cy="1993900"/>
            </a:xfrm>
            <a:prstGeom prst="straightConnector1">
              <a:avLst/>
            </a:prstGeom>
            <a:noFill/>
            <a:ln w="38100" cap="flat" cmpd="sng" algn="ctr">
              <a:solidFill>
                <a:srgbClr val="3299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Gerade Verbindung mit Pfeil 9"/>
            <p:cNvCxnSpPr/>
            <p:nvPr/>
          </p:nvCxnSpPr>
          <p:spPr bwMode="auto">
            <a:xfrm flipV="1">
              <a:off x="1651000" y="6324600"/>
              <a:ext cx="5981700" cy="12698"/>
            </a:xfrm>
            <a:prstGeom prst="straightConnector1">
              <a:avLst/>
            </a:prstGeom>
            <a:noFill/>
            <a:ln w="38100" cap="flat" cmpd="sng" algn="ctr">
              <a:solidFill>
                <a:srgbClr val="3299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uppierung 22"/>
          <p:cNvGrpSpPr/>
          <p:nvPr/>
        </p:nvGrpSpPr>
        <p:grpSpPr>
          <a:xfrm>
            <a:off x="3175000" y="4861972"/>
            <a:ext cx="5702300" cy="992554"/>
            <a:chOff x="1651000" y="5343996"/>
            <a:chExt cx="5702300" cy="992554"/>
          </a:xfrm>
        </p:grpSpPr>
        <p:sp>
          <p:nvSpPr>
            <p:cNvPr id="13" name="Freihandform 17"/>
            <p:cNvSpPr/>
            <p:nvPr/>
          </p:nvSpPr>
          <p:spPr>
            <a:xfrm>
              <a:off x="1651000" y="5343996"/>
              <a:ext cx="5702300" cy="992554"/>
            </a:xfrm>
            <a:custGeom>
              <a:avLst/>
              <a:gdLst>
                <a:gd name="connsiteX0" fmla="*/ 0 w 5702300"/>
                <a:gd name="connsiteY0" fmla="*/ 775297 h 814128"/>
                <a:gd name="connsiteX1" fmla="*/ 2197100 w 5702300"/>
                <a:gd name="connsiteY1" fmla="*/ 686397 h 814128"/>
                <a:gd name="connsiteX2" fmla="*/ 3251200 w 5702300"/>
                <a:gd name="connsiteY2" fmla="*/ 597 h 814128"/>
                <a:gd name="connsiteX3" fmla="*/ 4064000 w 5702300"/>
                <a:gd name="connsiteY3" fmla="*/ 559397 h 814128"/>
                <a:gd name="connsiteX4" fmla="*/ 4699000 w 5702300"/>
                <a:gd name="connsiteY4" fmla="*/ 191097 h 814128"/>
                <a:gd name="connsiteX5" fmla="*/ 5130800 w 5702300"/>
                <a:gd name="connsiteY5" fmla="*/ 724497 h 814128"/>
                <a:gd name="connsiteX6" fmla="*/ 5702300 w 5702300"/>
                <a:gd name="connsiteY6" fmla="*/ 813397 h 814128"/>
                <a:gd name="connsiteX0" fmla="*/ 0 w 5702300"/>
                <a:gd name="connsiteY0" fmla="*/ 775332 h 813432"/>
                <a:gd name="connsiteX1" fmla="*/ 2197100 w 5702300"/>
                <a:gd name="connsiteY1" fmla="*/ 686432 h 813432"/>
                <a:gd name="connsiteX2" fmla="*/ 3251200 w 5702300"/>
                <a:gd name="connsiteY2" fmla="*/ 632 h 813432"/>
                <a:gd name="connsiteX3" fmla="*/ 4064000 w 5702300"/>
                <a:gd name="connsiteY3" fmla="*/ 559432 h 813432"/>
                <a:gd name="connsiteX4" fmla="*/ 4419600 w 5702300"/>
                <a:gd name="connsiteY4" fmla="*/ 381632 h 813432"/>
                <a:gd name="connsiteX5" fmla="*/ 5130800 w 5702300"/>
                <a:gd name="connsiteY5" fmla="*/ 724532 h 813432"/>
                <a:gd name="connsiteX6" fmla="*/ 5702300 w 5702300"/>
                <a:gd name="connsiteY6" fmla="*/ 813432 h 813432"/>
                <a:gd name="connsiteX0" fmla="*/ 0 w 5702300"/>
                <a:gd name="connsiteY0" fmla="*/ 775332 h 813432"/>
                <a:gd name="connsiteX1" fmla="*/ 2197100 w 5702300"/>
                <a:gd name="connsiteY1" fmla="*/ 686432 h 813432"/>
                <a:gd name="connsiteX2" fmla="*/ 3251200 w 5702300"/>
                <a:gd name="connsiteY2" fmla="*/ 632 h 813432"/>
                <a:gd name="connsiteX3" fmla="*/ 4064000 w 5702300"/>
                <a:gd name="connsiteY3" fmla="*/ 559432 h 813432"/>
                <a:gd name="connsiteX4" fmla="*/ 4419600 w 5702300"/>
                <a:gd name="connsiteY4" fmla="*/ 381632 h 813432"/>
                <a:gd name="connsiteX5" fmla="*/ 4813300 w 5702300"/>
                <a:gd name="connsiteY5" fmla="*/ 724532 h 813432"/>
                <a:gd name="connsiteX6" fmla="*/ 5702300 w 5702300"/>
                <a:gd name="connsiteY6" fmla="*/ 813432 h 813432"/>
                <a:gd name="connsiteX0" fmla="*/ 0 w 5702300"/>
                <a:gd name="connsiteY0" fmla="*/ 774700 h 812800"/>
                <a:gd name="connsiteX1" fmla="*/ 2197100 w 5702300"/>
                <a:gd name="connsiteY1" fmla="*/ 685800 h 812800"/>
                <a:gd name="connsiteX2" fmla="*/ 2476500 w 5702300"/>
                <a:gd name="connsiteY2" fmla="*/ 558801 h 812800"/>
                <a:gd name="connsiteX3" fmla="*/ 3251200 w 5702300"/>
                <a:gd name="connsiteY3" fmla="*/ 0 h 812800"/>
                <a:gd name="connsiteX4" fmla="*/ 4064000 w 5702300"/>
                <a:gd name="connsiteY4" fmla="*/ 558800 h 812800"/>
                <a:gd name="connsiteX5" fmla="*/ 4419600 w 5702300"/>
                <a:gd name="connsiteY5" fmla="*/ 381000 h 812800"/>
                <a:gd name="connsiteX6" fmla="*/ 4813300 w 5702300"/>
                <a:gd name="connsiteY6" fmla="*/ 723900 h 812800"/>
                <a:gd name="connsiteX7" fmla="*/ 5702300 w 5702300"/>
                <a:gd name="connsiteY7" fmla="*/ 812800 h 812800"/>
                <a:gd name="connsiteX0" fmla="*/ 0 w 5702300"/>
                <a:gd name="connsiteY0" fmla="*/ 776436 h 814536"/>
                <a:gd name="connsiteX1" fmla="*/ 2197100 w 5702300"/>
                <a:gd name="connsiteY1" fmla="*/ 687536 h 814536"/>
                <a:gd name="connsiteX2" fmla="*/ 2451100 w 5702300"/>
                <a:gd name="connsiteY2" fmla="*/ 395437 h 814536"/>
                <a:gd name="connsiteX3" fmla="*/ 3251200 w 5702300"/>
                <a:gd name="connsiteY3" fmla="*/ 1736 h 814536"/>
                <a:gd name="connsiteX4" fmla="*/ 4064000 w 5702300"/>
                <a:gd name="connsiteY4" fmla="*/ 560536 h 814536"/>
                <a:gd name="connsiteX5" fmla="*/ 4419600 w 5702300"/>
                <a:gd name="connsiteY5" fmla="*/ 382736 h 814536"/>
                <a:gd name="connsiteX6" fmla="*/ 4813300 w 5702300"/>
                <a:gd name="connsiteY6" fmla="*/ 725636 h 814536"/>
                <a:gd name="connsiteX7" fmla="*/ 5702300 w 5702300"/>
                <a:gd name="connsiteY7" fmla="*/ 814536 h 814536"/>
                <a:gd name="connsiteX0" fmla="*/ 0 w 5702300"/>
                <a:gd name="connsiteY0" fmla="*/ 774864 h 812964"/>
                <a:gd name="connsiteX1" fmla="*/ 2197100 w 5702300"/>
                <a:gd name="connsiteY1" fmla="*/ 685964 h 812964"/>
                <a:gd name="connsiteX2" fmla="*/ 2628900 w 5702300"/>
                <a:gd name="connsiteY2" fmla="*/ 622465 h 812964"/>
                <a:gd name="connsiteX3" fmla="*/ 3251200 w 5702300"/>
                <a:gd name="connsiteY3" fmla="*/ 164 h 812964"/>
                <a:gd name="connsiteX4" fmla="*/ 4064000 w 5702300"/>
                <a:gd name="connsiteY4" fmla="*/ 558964 h 812964"/>
                <a:gd name="connsiteX5" fmla="*/ 4419600 w 5702300"/>
                <a:gd name="connsiteY5" fmla="*/ 381164 h 812964"/>
                <a:gd name="connsiteX6" fmla="*/ 4813300 w 5702300"/>
                <a:gd name="connsiteY6" fmla="*/ 724064 h 812964"/>
                <a:gd name="connsiteX7" fmla="*/ 5702300 w 5702300"/>
                <a:gd name="connsiteY7" fmla="*/ 812964 h 812964"/>
                <a:gd name="connsiteX0" fmla="*/ 0 w 5702300"/>
                <a:gd name="connsiteY0" fmla="*/ 774864 h 812964"/>
                <a:gd name="connsiteX1" fmla="*/ 2146300 w 5702300"/>
                <a:gd name="connsiteY1" fmla="*/ 482764 h 812964"/>
                <a:gd name="connsiteX2" fmla="*/ 2628900 w 5702300"/>
                <a:gd name="connsiteY2" fmla="*/ 622465 h 812964"/>
                <a:gd name="connsiteX3" fmla="*/ 3251200 w 5702300"/>
                <a:gd name="connsiteY3" fmla="*/ 164 h 812964"/>
                <a:gd name="connsiteX4" fmla="*/ 4064000 w 5702300"/>
                <a:gd name="connsiteY4" fmla="*/ 558964 h 812964"/>
                <a:gd name="connsiteX5" fmla="*/ 4419600 w 5702300"/>
                <a:gd name="connsiteY5" fmla="*/ 381164 h 812964"/>
                <a:gd name="connsiteX6" fmla="*/ 4813300 w 5702300"/>
                <a:gd name="connsiteY6" fmla="*/ 724064 h 812964"/>
                <a:gd name="connsiteX7" fmla="*/ 5702300 w 5702300"/>
                <a:gd name="connsiteY7" fmla="*/ 812964 h 812964"/>
                <a:gd name="connsiteX0" fmla="*/ 0 w 5702300"/>
                <a:gd name="connsiteY0" fmla="*/ 774864 h 812964"/>
                <a:gd name="connsiteX1" fmla="*/ 1663700 w 5702300"/>
                <a:gd name="connsiteY1" fmla="*/ 533565 h 812964"/>
                <a:gd name="connsiteX2" fmla="*/ 2146300 w 5702300"/>
                <a:gd name="connsiteY2" fmla="*/ 482764 h 812964"/>
                <a:gd name="connsiteX3" fmla="*/ 2628900 w 5702300"/>
                <a:gd name="connsiteY3" fmla="*/ 622465 h 812964"/>
                <a:gd name="connsiteX4" fmla="*/ 3251200 w 5702300"/>
                <a:gd name="connsiteY4" fmla="*/ 164 h 812964"/>
                <a:gd name="connsiteX5" fmla="*/ 4064000 w 5702300"/>
                <a:gd name="connsiteY5" fmla="*/ 558964 h 812964"/>
                <a:gd name="connsiteX6" fmla="*/ 4419600 w 5702300"/>
                <a:gd name="connsiteY6" fmla="*/ 381164 h 812964"/>
                <a:gd name="connsiteX7" fmla="*/ 4813300 w 5702300"/>
                <a:gd name="connsiteY7" fmla="*/ 724064 h 812964"/>
                <a:gd name="connsiteX8" fmla="*/ 5702300 w 5702300"/>
                <a:gd name="connsiteY8" fmla="*/ 812964 h 812964"/>
                <a:gd name="connsiteX0" fmla="*/ 0 w 5702300"/>
                <a:gd name="connsiteY0" fmla="*/ 774864 h 812964"/>
                <a:gd name="connsiteX1" fmla="*/ 1676400 w 5702300"/>
                <a:gd name="connsiteY1" fmla="*/ 787565 h 812964"/>
                <a:gd name="connsiteX2" fmla="*/ 2146300 w 5702300"/>
                <a:gd name="connsiteY2" fmla="*/ 482764 h 812964"/>
                <a:gd name="connsiteX3" fmla="*/ 2628900 w 5702300"/>
                <a:gd name="connsiteY3" fmla="*/ 622465 h 812964"/>
                <a:gd name="connsiteX4" fmla="*/ 3251200 w 5702300"/>
                <a:gd name="connsiteY4" fmla="*/ 164 h 812964"/>
                <a:gd name="connsiteX5" fmla="*/ 4064000 w 5702300"/>
                <a:gd name="connsiteY5" fmla="*/ 558964 h 812964"/>
                <a:gd name="connsiteX6" fmla="*/ 4419600 w 5702300"/>
                <a:gd name="connsiteY6" fmla="*/ 381164 h 812964"/>
                <a:gd name="connsiteX7" fmla="*/ 4813300 w 5702300"/>
                <a:gd name="connsiteY7" fmla="*/ 724064 h 812964"/>
                <a:gd name="connsiteX8" fmla="*/ 5702300 w 5702300"/>
                <a:gd name="connsiteY8" fmla="*/ 812964 h 812964"/>
                <a:gd name="connsiteX0" fmla="*/ 0 w 5702300"/>
                <a:gd name="connsiteY0" fmla="*/ 775449 h 813549"/>
                <a:gd name="connsiteX1" fmla="*/ 1676400 w 5702300"/>
                <a:gd name="connsiteY1" fmla="*/ 788150 h 813549"/>
                <a:gd name="connsiteX2" fmla="*/ 2146300 w 5702300"/>
                <a:gd name="connsiteY2" fmla="*/ 483349 h 813549"/>
                <a:gd name="connsiteX3" fmla="*/ 2882900 w 5702300"/>
                <a:gd name="connsiteY3" fmla="*/ 445250 h 813549"/>
                <a:gd name="connsiteX4" fmla="*/ 3251200 w 5702300"/>
                <a:gd name="connsiteY4" fmla="*/ 749 h 813549"/>
                <a:gd name="connsiteX5" fmla="*/ 4064000 w 5702300"/>
                <a:gd name="connsiteY5" fmla="*/ 559549 h 813549"/>
                <a:gd name="connsiteX6" fmla="*/ 4419600 w 5702300"/>
                <a:gd name="connsiteY6" fmla="*/ 381749 h 813549"/>
                <a:gd name="connsiteX7" fmla="*/ 4813300 w 5702300"/>
                <a:gd name="connsiteY7" fmla="*/ 724649 h 813549"/>
                <a:gd name="connsiteX8" fmla="*/ 5702300 w 5702300"/>
                <a:gd name="connsiteY8" fmla="*/ 813549 h 813549"/>
                <a:gd name="connsiteX0" fmla="*/ 0 w 5702300"/>
                <a:gd name="connsiteY0" fmla="*/ 775485 h 813585"/>
                <a:gd name="connsiteX1" fmla="*/ 1676400 w 5702300"/>
                <a:gd name="connsiteY1" fmla="*/ 788186 h 813585"/>
                <a:gd name="connsiteX2" fmla="*/ 2882900 w 5702300"/>
                <a:gd name="connsiteY2" fmla="*/ 445286 h 813585"/>
                <a:gd name="connsiteX3" fmla="*/ 3251200 w 5702300"/>
                <a:gd name="connsiteY3" fmla="*/ 785 h 813585"/>
                <a:gd name="connsiteX4" fmla="*/ 4064000 w 5702300"/>
                <a:gd name="connsiteY4" fmla="*/ 559585 h 813585"/>
                <a:gd name="connsiteX5" fmla="*/ 4419600 w 5702300"/>
                <a:gd name="connsiteY5" fmla="*/ 381785 h 813585"/>
                <a:gd name="connsiteX6" fmla="*/ 4813300 w 5702300"/>
                <a:gd name="connsiteY6" fmla="*/ 724685 h 813585"/>
                <a:gd name="connsiteX7" fmla="*/ 5702300 w 5702300"/>
                <a:gd name="connsiteY7" fmla="*/ 813585 h 813585"/>
                <a:gd name="connsiteX0" fmla="*/ 0 w 5702300"/>
                <a:gd name="connsiteY0" fmla="*/ 778793 h 816893"/>
                <a:gd name="connsiteX1" fmla="*/ 1676400 w 5702300"/>
                <a:gd name="connsiteY1" fmla="*/ 791494 h 816893"/>
                <a:gd name="connsiteX2" fmla="*/ 2730500 w 5702300"/>
                <a:gd name="connsiteY2" fmla="*/ 334294 h 816893"/>
                <a:gd name="connsiteX3" fmla="*/ 3251200 w 5702300"/>
                <a:gd name="connsiteY3" fmla="*/ 4093 h 816893"/>
                <a:gd name="connsiteX4" fmla="*/ 4064000 w 5702300"/>
                <a:gd name="connsiteY4" fmla="*/ 562893 h 816893"/>
                <a:gd name="connsiteX5" fmla="*/ 4419600 w 5702300"/>
                <a:gd name="connsiteY5" fmla="*/ 385093 h 816893"/>
                <a:gd name="connsiteX6" fmla="*/ 4813300 w 5702300"/>
                <a:gd name="connsiteY6" fmla="*/ 727993 h 816893"/>
                <a:gd name="connsiteX7" fmla="*/ 5702300 w 5702300"/>
                <a:gd name="connsiteY7" fmla="*/ 816893 h 816893"/>
                <a:gd name="connsiteX0" fmla="*/ 0 w 5702300"/>
                <a:gd name="connsiteY0" fmla="*/ 778793 h 816893"/>
                <a:gd name="connsiteX1" fmla="*/ 1498600 w 5702300"/>
                <a:gd name="connsiteY1" fmla="*/ 702594 h 816893"/>
                <a:gd name="connsiteX2" fmla="*/ 2730500 w 5702300"/>
                <a:gd name="connsiteY2" fmla="*/ 334294 h 816893"/>
                <a:gd name="connsiteX3" fmla="*/ 3251200 w 5702300"/>
                <a:gd name="connsiteY3" fmla="*/ 4093 h 816893"/>
                <a:gd name="connsiteX4" fmla="*/ 4064000 w 5702300"/>
                <a:gd name="connsiteY4" fmla="*/ 562893 h 816893"/>
                <a:gd name="connsiteX5" fmla="*/ 4419600 w 5702300"/>
                <a:gd name="connsiteY5" fmla="*/ 385093 h 816893"/>
                <a:gd name="connsiteX6" fmla="*/ 4813300 w 5702300"/>
                <a:gd name="connsiteY6" fmla="*/ 727993 h 816893"/>
                <a:gd name="connsiteX7" fmla="*/ 5702300 w 5702300"/>
                <a:gd name="connsiteY7" fmla="*/ 816893 h 816893"/>
                <a:gd name="connsiteX0" fmla="*/ 0 w 5702300"/>
                <a:gd name="connsiteY0" fmla="*/ 774952 h 813052"/>
                <a:gd name="connsiteX1" fmla="*/ 1498600 w 5702300"/>
                <a:gd name="connsiteY1" fmla="*/ 698753 h 813052"/>
                <a:gd name="connsiteX2" fmla="*/ 2730500 w 5702300"/>
                <a:gd name="connsiteY2" fmla="*/ 330453 h 813052"/>
                <a:gd name="connsiteX3" fmla="*/ 3251200 w 5702300"/>
                <a:gd name="connsiteY3" fmla="*/ 252 h 813052"/>
                <a:gd name="connsiteX4" fmla="*/ 4419600 w 5702300"/>
                <a:gd name="connsiteY4" fmla="*/ 381252 h 813052"/>
                <a:gd name="connsiteX5" fmla="*/ 4813300 w 5702300"/>
                <a:gd name="connsiteY5" fmla="*/ 724152 h 813052"/>
                <a:gd name="connsiteX6" fmla="*/ 5702300 w 5702300"/>
                <a:gd name="connsiteY6" fmla="*/ 813052 h 813052"/>
                <a:gd name="connsiteX0" fmla="*/ 0 w 5702300"/>
                <a:gd name="connsiteY0" fmla="*/ 780048 h 818148"/>
                <a:gd name="connsiteX1" fmla="*/ 1498600 w 5702300"/>
                <a:gd name="connsiteY1" fmla="*/ 703849 h 818148"/>
                <a:gd name="connsiteX2" fmla="*/ 2730500 w 5702300"/>
                <a:gd name="connsiteY2" fmla="*/ 335549 h 818148"/>
                <a:gd name="connsiteX3" fmla="*/ 3251200 w 5702300"/>
                <a:gd name="connsiteY3" fmla="*/ 5348 h 818148"/>
                <a:gd name="connsiteX4" fmla="*/ 4546600 w 5702300"/>
                <a:gd name="connsiteY4" fmla="*/ 602248 h 818148"/>
                <a:gd name="connsiteX5" fmla="*/ 4813300 w 5702300"/>
                <a:gd name="connsiteY5" fmla="*/ 729248 h 818148"/>
                <a:gd name="connsiteX6" fmla="*/ 5702300 w 5702300"/>
                <a:gd name="connsiteY6" fmla="*/ 818148 h 818148"/>
                <a:gd name="connsiteX0" fmla="*/ 0 w 5702300"/>
                <a:gd name="connsiteY0" fmla="*/ 780048 h 818148"/>
                <a:gd name="connsiteX1" fmla="*/ 1498600 w 5702300"/>
                <a:gd name="connsiteY1" fmla="*/ 703849 h 818148"/>
                <a:gd name="connsiteX2" fmla="*/ 2730500 w 5702300"/>
                <a:gd name="connsiteY2" fmla="*/ 335549 h 818148"/>
                <a:gd name="connsiteX3" fmla="*/ 3251200 w 5702300"/>
                <a:gd name="connsiteY3" fmla="*/ 5348 h 818148"/>
                <a:gd name="connsiteX4" fmla="*/ 4546600 w 5702300"/>
                <a:gd name="connsiteY4" fmla="*/ 602248 h 818148"/>
                <a:gd name="connsiteX5" fmla="*/ 5156200 w 5702300"/>
                <a:gd name="connsiteY5" fmla="*/ 754648 h 818148"/>
                <a:gd name="connsiteX6" fmla="*/ 5702300 w 5702300"/>
                <a:gd name="connsiteY6" fmla="*/ 818148 h 818148"/>
                <a:gd name="connsiteX0" fmla="*/ 0 w 5702300"/>
                <a:gd name="connsiteY0" fmla="*/ 780048 h 818148"/>
                <a:gd name="connsiteX1" fmla="*/ 1498600 w 5702300"/>
                <a:gd name="connsiteY1" fmla="*/ 703849 h 818148"/>
                <a:gd name="connsiteX2" fmla="*/ 2730500 w 5702300"/>
                <a:gd name="connsiteY2" fmla="*/ 335549 h 818148"/>
                <a:gd name="connsiteX3" fmla="*/ 3251200 w 5702300"/>
                <a:gd name="connsiteY3" fmla="*/ 5348 h 818148"/>
                <a:gd name="connsiteX4" fmla="*/ 4546600 w 5702300"/>
                <a:gd name="connsiteY4" fmla="*/ 602248 h 818148"/>
                <a:gd name="connsiteX5" fmla="*/ 5295900 w 5702300"/>
                <a:gd name="connsiteY5" fmla="*/ 729248 h 818148"/>
                <a:gd name="connsiteX6" fmla="*/ 5702300 w 5702300"/>
                <a:gd name="connsiteY6" fmla="*/ 818148 h 818148"/>
                <a:gd name="connsiteX0" fmla="*/ 0 w 5702300"/>
                <a:gd name="connsiteY0" fmla="*/ 633701 h 671801"/>
                <a:gd name="connsiteX1" fmla="*/ 1498600 w 5702300"/>
                <a:gd name="connsiteY1" fmla="*/ 557502 h 671801"/>
                <a:gd name="connsiteX2" fmla="*/ 2730500 w 5702300"/>
                <a:gd name="connsiteY2" fmla="*/ 189202 h 671801"/>
                <a:gd name="connsiteX3" fmla="*/ 3263900 w 5702300"/>
                <a:gd name="connsiteY3" fmla="*/ 11401 h 671801"/>
                <a:gd name="connsiteX4" fmla="*/ 4546600 w 5702300"/>
                <a:gd name="connsiteY4" fmla="*/ 455901 h 671801"/>
                <a:gd name="connsiteX5" fmla="*/ 5295900 w 5702300"/>
                <a:gd name="connsiteY5" fmla="*/ 582901 h 671801"/>
                <a:gd name="connsiteX6" fmla="*/ 5702300 w 5702300"/>
                <a:gd name="connsiteY6" fmla="*/ 671801 h 671801"/>
                <a:gd name="connsiteX0" fmla="*/ 0 w 5702300"/>
                <a:gd name="connsiteY0" fmla="*/ 624174 h 662274"/>
                <a:gd name="connsiteX1" fmla="*/ 1498600 w 5702300"/>
                <a:gd name="connsiteY1" fmla="*/ 547975 h 662274"/>
                <a:gd name="connsiteX2" fmla="*/ 2730500 w 5702300"/>
                <a:gd name="connsiteY2" fmla="*/ 179675 h 662274"/>
                <a:gd name="connsiteX3" fmla="*/ 3263900 w 5702300"/>
                <a:gd name="connsiteY3" fmla="*/ 1874 h 662274"/>
                <a:gd name="connsiteX4" fmla="*/ 4546600 w 5702300"/>
                <a:gd name="connsiteY4" fmla="*/ 446374 h 662274"/>
                <a:gd name="connsiteX5" fmla="*/ 5295900 w 5702300"/>
                <a:gd name="connsiteY5" fmla="*/ 573374 h 662274"/>
                <a:gd name="connsiteX6" fmla="*/ 5702300 w 5702300"/>
                <a:gd name="connsiteY6" fmla="*/ 662274 h 662274"/>
                <a:gd name="connsiteX0" fmla="*/ 0 w 5702300"/>
                <a:gd name="connsiteY0" fmla="*/ 624193 h 662293"/>
                <a:gd name="connsiteX1" fmla="*/ 1498600 w 5702300"/>
                <a:gd name="connsiteY1" fmla="*/ 547994 h 662293"/>
                <a:gd name="connsiteX2" fmla="*/ 2730500 w 5702300"/>
                <a:gd name="connsiteY2" fmla="*/ 179694 h 662293"/>
                <a:gd name="connsiteX3" fmla="*/ 3263900 w 5702300"/>
                <a:gd name="connsiteY3" fmla="*/ 1893 h 662293"/>
                <a:gd name="connsiteX4" fmla="*/ 4546600 w 5702300"/>
                <a:gd name="connsiteY4" fmla="*/ 446393 h 662293"/>
                <a:gd name="connsiteX5" fmla="*/ 5295900 w 5702300"/>
                <a:gd name="connsiteY5" fmla="*/ 598816 h 662293"/>
                <a:gd name="connsiteX6" fmla="*/ 5702300 w 5702300"/>
                <a:gd name="connsiteY6" fmla="*/ 662293 h 662293"/>
                <a:gd name="connsiteX0" fmla="*/ 0 w 5702300"/>
                <a:gd name="connsiteY0" fmla="*/ 624412 h 662512"/>
                <a:gd name="connsiteX1" fmla="*/ 1498600 w 5702300"/>
                <a:gd name="connsiteY1" fmla="*/ 548213 h 662512"/>
                <a:gd name="connsiteX2" fmla="*/ 2730500 w 5702300"/>
                <a:gd name="connsiteY2" fmla="*/ 179913 h 662512"/>
                <a:gd name="connsiteX3" fmla="*/ 3263900 w 5702300"/>
                <a:gd name="connsiteY3" fmla="*/ 2112 h 662512"/>
                <a:gd name="connsiteX4" fmla="*/ 4546600 w 5702300"/>
                <a:gd name="connsiteY4" fmla="*/ 446612 h 662512"/>
                <a:gd name="connsiteX5" fmla="*/ 5295900 w 5702300"/>
                <a:gd name="connsiteY5" fmla="*/ 599035 h 662512"/>
                <a:gd name="connsiteX6" fmla="*/ 5702300 w 5702300"/>
                <a:gd name="connsiteY6" fmla="*/ 662512 h 662512"/>
                <a:gd name="connsiteX0" fmla="*/ 0 w 5702300"/>
                <a:gd name="connsiteY0" fmla="*/ 624214 h 662314"/>
                <a:gd name="connsiteX1" fmla="*/ 1498600 w 5702300"/>
                <a:gd name="connsiteY1" fmla="*/ 548015 h 662314"/>
                <a:gd name="connsiteX2" fmla="*/ 2730500 w 5702300"/>
                <a:gd name="connsiteY2" fmla="*/ 179715 h 662314"/>
                <a:gd name="connsiteX3" fmla="*/ 3263900 w 5702300"/>
                <a:gd name="connsiteY3" fmla="*/ 1914 h 662314"/>
                <a:gd name="connsiteX4" fmla="*/ 4546600 w 5702300"/>
                <a:gd name="connsiteY4" fmla="*/ 446414 h 662314"/>
                <a:gd name="connsiteX5" fmla="*/ 5295900 w 5702300"/>
                <a:gd name="connsiteY5" fmla="*/ 624260 h 662314"/>
                <a:gd name="connsiteX6" fmla="*/ 5702300 w 5702300"/>
                <a:gd name="connsiteY6" fmla="*/ 662314 h 66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2300" h="662314">
                  <a:moveTo>
                    <a:pt x="0" y="624214"/>
                  </a:moveTo>
                  <a:lnTo>
                    <a:pt x="1498600" y="548015"/>
                  </a:lnTo>
                  <a:cubicBezTo>
                    <a:pt x="1979083" y="492982"/>
                    <a:pt x="2468033" y="310949"/>
                    <a:pt x="2730500" y="179715"/>
                  </a:cubicBezTo>
                  <a:cubicBezTo>
                    <a:pt x="2992967" y="48482"/>
                    <a:pt x="2935817" y="33664"/>
                    <a:pt x="3263900" y="1914"/>
                  </a:cubicBezTo>
                  <a:cubicBezTo>
                    <a:pt x="3591983" y="-29836"/>
                    <a:pt x="4207933" y="342690"/>
                    <a:pt x="4546600" y="446414"/>
                  </a:cubicBezTo>
                  <a:cubicBezTo>
                    <a:pt x="4885267" y="550138"/>
                    <a:pt x="5103283" y="588277"/>
                    <a:pt x="5295900" y="624260"/>
                  </a:cubicBezTo>
                  <a:cubicBezTo>
                    <a:pt x="5488517" y="660243"/>
                    <a:pt x="5702300" y="662314"/>
                    <a:pt x="5702300" y="662314"/>
                  </a:cubicBezTo>
                </a:path>
              </a:pathLst>
            </a:custGeom>
            <a:ln w="38100">
              <a:solidFill>
                <a:srgbClr val="FF99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800">
                <a:latin typeface="Calibri" charset="0"/>
              </a:endParaRPr>
            </a:p>
          </p:txBody>
        </p:sp>
        <p:sp>
          <p:nvSpPr>
            <p:cNvPr id="14" name="Textfeld 18"/>
            <p:cNvSpPr txBox="1"/>
            <p:nvPr/>
          </p:nvSpPr>
          <p:spPr>
            <a:xfrm>
              <a:off x="2997200" y="5549900"/>
              <a:ext cx="46679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>
                  <a:solidFill>
                    <a:srgbClr val="FF9900"/>
                  </a:solidFill>
                </a:rPr>
                <a:t>Q</a:t>
              </a:r>
            </a:p>
          </p:txBody>
        </p:sp>
      </p:grpSp>
      <p:grpSp>
        <p:nvGrpSpPr>
          <p:cNvPr id="15" name="Gruppierung 21"/>
          <p:cNvGrpSpPr/>
          <p:nvPr/>
        </p:nvGrpSpPr>
        <p:grpSpPr>
          <a:xfrm>
            <a:off x="3175000" y="4315297"/>
            <a:ext cx="5702300" cy="1552679"/>
            <a:chOff x="1651000" y="4797320"/>
            <a:chExt cx="5702300" cy="1552679"/>
          </a:xfrm>
        </p:grpSpPr>
        <p:sp>
          <p:nvSpPr>
            <p:cNvPr id="16" name="Freihandform 13"/>
            <p:cNvSpPr/>
            <p:nvPr/>
          </p:nvSpPr>
          <p:spPr>
            <a:xfrm>
              <a:off x="1651000" y="5130801"/>
              <a:ext cx="5702300" cy="1219198"/>
            </a:xfrm>
            <a:custGeom>
              <a:avLst/>
              <a:gdLst>
                <a:gd name="connsiteX0" fmla="*/ 0 w 5702300"/>
                <a:gd name="connsiteY0" fmla="*/ 775297 h 814128"/>
                <a:gd name="connsiteX1" fmla="*/ 2197100 w 5702300"/>
                <a:gd name="connsiteY1" fmla="*/ 686397 h 814128"/>
                <a:gd name="connsiteX2" fmla="*/ 3251200 w 5702300"/>
                <a:gd name="connsiteY2" fmla="*/ 597 h 814128"/>
                <a:gd name="connsiteX3" fmla="*/ 4064000 w 5702300"/>
                <a:gd name="connsiteY3" fmla="*/ 559397 h 814128"/>
                <a:gd name="connsiteX4" fmla="*/ 4699000 w 5702300"/>
                <a:gd name="connsiteY4" fmla="*/ 191097 h 814128"/>
                <a:gd name="connsiteX5" fmla="*/ 5130800 w 5702300"/>
                <a:gd name="connsiteY5" fmla="*/ 724497 h 814128"/>
                <a:gd name="connsiteX6" fmla="*/ 5702300 w 5702300"/>
                <a:gd name="connsiteY6" fmla="*/ 813397 h 814128"/>
                <a:gd name="connsiteX0" fmla="*/ 0 w 5702300"/>
                <a:gd name="connsiteY0" fmla="*/ 775332 h 813432"/>
                <a:gd name="connsiteX1" fmla="*/ 2197100 w 5702300"/>
                <a:gd name="connsiteY1" fmla="*/ 686432 h 813432"/>
                <a:gd name="connsiteX2" fmla="*/ 3251200 w 5702300"/>
                <a:gd name="connsiteY2" fmla="*/ 632 h 813432"/>
                <a:gd name="connsiteX3" fmla="*/ 4064000 w 5702300"/>
                <a:gd name="connsiteY3" fmla="*/ 559432 h 813432"/>
                <a:gd name="connsiteX4" fmla="*/ 4419600 w 5702300"/>
                <a:gd name="connsiteY4" fmla="*/ 381632 h 813432"/>
                <a:gd name="connsiteX5" fmla="*/ 5130800 w 5702300"/>
                <a:gd name="connsiteY5" fmla="*/ 724532 h 813432"/>
                <a:gd name="connsiteX6" fmla="*/ 5702300 w 5702300"/>
                <a:gd name="connsiteY6" fmla="*/ 813432 h 813432"/>
                <a:gd name="connsiteX0" fmla="*/ 0 w 5702300"/>
                <a:gd name="connsiteY0" fmla="*/ 775332 h 813432"/>
                <a:gd name="connsiteX1" fmla="*/ 2197100 w 5702300"/>
                <a:gd name="connsiteY1" fmla="*/ 686432 h 813432"/>
                <a:gd name="connsiteX2" fmla="*/ 3251200 w 5702300"/>
                <a:gd name="connsiteY2" fmla="*/ 632 h 813432"/>
                <a:gd name="connsiteX3" fmla="*/ 4064000 w 5702300"/>
                <a:gd name="connsiteY3" fmla="*/ 559432 h 813432"/>
                <a:gd name="connsiteX4" fmla="*/ 4419600 w 5702300"/>
                <a:gd name="connsiteY4" fmla="*/ 381632 h 813432"/>
                <a:gd name="connsiteX5" fmla="*/ 4813300 w 5702300"/>
                <a:gd name="connsiteY5" fmla="*/ 724532 h 813432"/>
                <a:gd name="connsiteX6" fmla="*/ 5702300 w 5702300"/>
                <a:gd name="connsiteY6" fmla="*/ 813432 h 813432"/>
                <a:gd name="connsiteX0" fmla="*/ 0 w 5702300"/>
                <a:gd name="connsiteY0" fmla="*/ 774700 h 812800"/>
                <a:gd name="connsiteX1" fmla="*/ 2197100 w 5702300"/>
                <a:gd name="connsiteY1" fmla="*/ 685800 h 812800"/>
                <a:gd name="connsiteX2" fmla="*/ 2476500 w 5702300"/>
                <a:gd name="connsiteY2" fmla="*/ 558801 h 812800"/>
                <a:gd name="connsiteX3" fmla="*/ 3251200 w 5702300"/>
                <a:gd name="connsiteY3" fmla="*/ 0 h 812800"/>
                <a:gd name="connsiteX4" fmla="*/ 4064000 w 5702300"/>
                <a:gd name="connsiteY4" fmla="*/ 558800 h 812800"/>
                <a:gd name="connsiteX5" fmla="*/ 4419600 w 5702300"/>
                <a:gd name="connsiteY5" fmla="*/ 381000 h 812800"/>
                <a:gd name="connsiteX6" fmla="*/ 4813300 w 5702300"/>
                <a:gd name="connsiteY6" fmla="*/ 723900 h 812800"/>
                <a:gd name="connsiteX7" fmla="*/ 5702300 w 5702300"/>
                <a:gd name="connsiteY7" fmla="*/ 812800 h 812800"/>
                <a:gd name="connsiteX0" fmla="*/ 0 w 5702300"/>
                <a:gd name="connsiteY0" fmla="*/ 776436 h 814536"/>
                <a:gd name="connsiteX1" fmla="*/ 2197100 w 5702300"/>
                <a:gd name="connsiteY1" fmla="*/ 687536 h 814536"/>
                <a:gd name="connsiteX2" fmla="*/ 2451100 w 5702300"/>
                <a:gd name="connsiteY2" fmla="*/ 395437 h 814536"/>
                <a:gd name="connsiteX3" fmla="*/ 3251200 w 5702300"/>
                <a:gd name="connsiteY3" fmla="*/ 1736 h 814536"/>
                <a:gd name="connsiteX4" fmla="*/ 4064000 w 5702300"/>
                <a:gd name="connsiteY4" fmla="*/ 560536 h 814536"/>
                <a:gd name="connsiteX5" fmla="*/ 4419600 w 5702300"/>
                <a:gd name="connsiteY5" fmla="*/ 382736 h 814536"/>
                <a:gd name="connsiteX6" fmla="*/ 4813300 w 5702300"/>
                <a:gd name="connsiteY6" fmla="*/ 725636 h 814536"/>
                <a:gd name="connsiteX7" fmla="*/ 5702300 w 5702300"/>
                <a:gd name="connsiteY7" fmla="*/ 814536 h 814536"/>
                <a:gd name="connsiteX0" fmla="*/ 0 w 5702300"/>
                <a:gd name="connsiteY0" fmla="*/ 774864 h 812964"/>
                <a:gd name="connsiteX1" fmla="*/ 2197100 w 5702300"/>
                <a:gd name="connsiteY1" fmla="*/ 685964 h 812964"/>
                <a:gd name="connsiteX2" fmla="*/ 2628900 w 5702300"/>
                <a:gd name="connsiteY2" fmla="*/ 622465 h 812964"/>
                <a:gd name="connsiteX3" fmla="*/ 3251200 w 5702300"/>
                <a:gd name="connsiteY3" fmla="*/ 164 h 812964"/>
                <a:gd name="connsiteX4" fmla="*/ 4064000 w 5702300"/>
                <a:gd name="connsiteY4" fmla="*/ 558964 h 812964"/>
                <a:gd name="connsiteX5" fmla="*/ 4419600 w 5702300"/>
                <a:gd name="connsiteY5" fmla="*/ 381164 h 812964"/>
                <a:gd name="connsiteX6" fmla="*/ 4813300 w 5702300"/>
                <a:gd name="connsiteY6" fmla="*/ 724064 h 812964"/>
                <a:gd name="connsiteX7" fmla="*/ 5702300 w 5702300"/>
                <a:gd name="connsiteY7" fmla="*/ 812964 h 812964"/>
                <a:gd name="connsiteX0" fmla="*/ 0 w 5702300"/>
                <a:gd name="connsiteY0" fmla="*/ 774864 h 812964"/>
                <a:gd name="connsiteX1" fmla="*/ 2146300 w 5702300"/>
                <a:gd name="connsiteY1" fmla="*/ 482764 h 812964"/>
                <a:gd name="connsiteX2" fmla="*/ 2628900 w 5702300"/>
                <a:gd name="connsiteY2" fmla="*/ 622465 h 812964"/>
                <a:gd name="connsiteX3" fmla="*/ 3251200 w 5702300"/>
                <a:gd name="connsiteY3" fmla="*/ 164 h 812964"/>
                <a:gd name="connsiteX4" fmla="*/ 4064000 w 5702300"/>
                <a:gd name="connsiteY4" fmla="*/ 558964 h 812964"/>
                <a:gd name="connsiteX5" fmla="*/ 4419600 w 5702300"/>
                <a:gd name="connsiteY5" fmla="*/ 381164 h 812964"/>
                <a:gd name="connsiteX6" fmla="*/ 4813300 w 5702300"/>
                <a:gd name="connsiteY6" fmla="*/ 724064 h 812964"/>
                <a:gd name="connsiteX7" fmla="*/ 5702300 w 5702300"/>
                <a:gd name="connsiteY7" fmla="*/ 812964 h 812964"/>
                <a:gd name="connsiteX0" fmla="*/ 0 w 5702300"/>
                <a:gd name="connsiteY0" fmla="*/ 774864 h 812964"/>
                <a:gd name="connsiteX1" fmla="*/ 1663700 w 5702300"/>
                <a:gd name="connsiteY1" fmla="*/ 533565 h 812964"/>
                <a:gd name="connsiteX2" fmla="*/ 2146300 w 5702300"/>
                <a:gd name="connsiteY2" fmla="*/ 482764 h 812964"/>
                <a:gd name="connsiteX3" fmla="*/ 2628900 w 5702300"/>
                <a:gd name="connsiteY3" fmla="*/ 622465 h 812964"/>
                <a:gd name="connsiteX4" fmla="*/ 3251200 w 5702300"/>
                <a:gd name="connsiteY4" fmla="*/ 164 h 812964"/>
                <a:gd name="connsiteX5" fmla="*/ 4064000 w 5702300"/>
                <a:gd name="connsiteY5" fmla="*/ 558964 h 812964"/>
                <a:gd name="connsiteX6" fmla="*/ 4419600 w 5702300"/>
                <a:gd name="connsiteY6" fmla="*/ 381164 h 812964"/>
                <a:gd name="connsiteX7" fmla="*/ 4813300 w 5702300"/>
                <a:gd name="connsiteY7" fmla="*/ 724064 h 812964"/>
                <a:gd name="connsiteX8" fmla="*/ 5702300 w 5702300"/>
                <a:gd name="connsiteY8" fmla="*/ 812964 h 812964"/>
                <a:gd name="connsiteX0" fmla="*/ 0 w 5702300"/>
                <a:gd name="connsiteY0" fmla="*/ 774864 h 812964"/>
                <a:gd name="connsiteX1" fmla="*/ 1676400 w 5702300"/>
                <a:gd name="connsiteY1" fmla="*/ 787565 h 812964"/>
                <a:gd name="connsiteX2" fmla="*/ 2146300 w 5702300"/>
                <a:gd name="connsiteY2" fmla="*/ 482764 h 812964"/>
                <a:gd name="connsiteX3" fmla="*/ 2628900 w 5702300"/>
                <a:gd name="connsiteY3" fmla="*/ 622465 h 812964"/>
                <a:gd name="connsiteX4" fmla="*/ 3251200 w 5702300"/>
                <a:gd name="connsiteY4" fmla="*/ 164 h 812964"/>
                <a:gd name="connsiteX5" fmla="*/ 4064000 w 5702300"/>
                <a:gd name="connsiteY5" fmla="*/ 558964 h 812964"/>
                <a:gd name="connsiteX6" fmla="*/ 4419600 w 5702300"/>
                <a:gd name="connsiteY6" fmla="*/ 381164 h 812964"/>
                <a:gd name="connsiteX7" fmla="*/ 4813300 w 5702300"/>
                <a:gd name="connsiteY7" fmla="*/ 724064 h 812964"/>
                <a:gd name="connsiteX8" fmla="*/ 5702300 w 5702300"/>
                <a:gd name="connsiteY8" fmla="*/ 812964 h 812964"/>
                <a:gd name="connsiteX0" fmla="*/ 0 w 5702300"/>
                <a:gd name="connsiteY0" fmla="*/ 775449 h 813549"/>
                <a:gd name="connsiteX1" fmla="*/ 1676400 w 5702300"/>
                <a:gd name="connsiteY1" fmla="*/ 788150 h 813549"/>
                <a:gd name="connsiteX2" fmla="*/ 2146300 w 5702300"/>
                <a:gd name="connsiteY2" fmla="*/ 483349 h 813549"/>
                <a:gd name="connsiteX3" fmla="*/ 2882900 w 5702300"/>
                <a:gd name="connsiteY3" fmla="*/ 445250 h 813549"/>
                <a:gd name="connsiteX4" fmla="*/ 3251200 w 5702300"/>
                <a:gd name="connsiteY4" fmla="*/ 749 h 813549"/>
                <a:gd name="connsiteX5" fmla="*/ 4064000 w 5702300"/>
                <a:gd name="connsiteY5" fmla="*/ 559549 h 813549"/>
                <a:gd name="connsiteX6" fmla="*/ 4419600 w 5702300"/>
                <a:gd name="connsiteY6" fmla="*/ 381749 h 813549"/>
                <a:gd name="connsiteX7" fmla="*/ 4813300 w 5702300"/>
                <a:gd name="connsiteY7" fmla="*/ 724649 h 813549"/>
                <a:gd name="connsiteX8" fmla="*/ 5702300 w 5702300"/>
                <a:gd name="connsiteY8" fmla="*/ 813549 h 8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2300" h="813549">
                  <a:moveTo>
                    <a:pt x="0" y="775449"/>
                  </a:moveTo>
                  <a:lnTo>
                    <a:pt x="1676400" y="788150"/>
                  </a:lnTo>
                  <a:cubicBezTo>
                    <a:pt x="2034117" y="739467"/>
                    <a:pt x="1945217" y="540499"/>
                    <a:pt x="2146300" y="483349"/>
                  </a:cubicBezTo>
                  <a:cubicBezTo>
                    <a:pt x="2347383" y="426199"/>
                    <a:pt x="2707217" y="559550"/>
                    <a:pt x="2882900" y="445250"/>
                  </a:cubicBezTo>
                  <a:cubicBezTo>
                    <a:pt x="3058583" y="330950"/>
                    <a:pt x="3054350" y="-18301"/>
                    <a:pt x="3251200" y="749"/>
                  </a:cubicBezTo>
                  <a:cubicBezTo>
                    <a:pt x="3448050" y="19799"/>
                    <a:pt x="3869267" y="496049"/>
                    <a:pt x="4064000" y="559549"/>
                  </a:cubicBezTo>
                  <a:cubicBezTo>
                    <a:pt x="4258733" y="623049"/>
                    <a:pt x="4294717" y="354232"/>
                    <a:pt x="4419600" y="381749"/>
                  </a:cubicBezTo>
                  <a:cubicBezTo>
                    <a:pt x="4544483" y="409266"/>
                    <a:pt x="4599517" y="652682"/>
                    <a:pt x="4813300" y="724649"/>
                  </a:cubicBezTo>
                  <a:cubicBezTo>
                    <a:pt x="5027083" y="796616"/>
                    <a:pt x="5702300" y="813549"/>
                    <a:pt x="5702300" y="813549"/>
                  </a:cubicBez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800">
                <a:latin typeface="Calibri" charset="0"/>
              </a:endParaRPr>
            </a:p>
          </p:txBody>
        </p:sp>
        <p:sp>
          <p:nvSpPr>
            <p:cNvPr id="17" name="Textfeld 19"/>
            <p:cNvSpPr txBox="1"/>
            <p:nvPr/>
          </p:nvSpPr>
          <p:spPr>
            <a:xfrm>
              <a:off x="5092700" y="4797320"/>
              <a:ext cx="39666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/>
                <a:t>P</a:t>
              </a:r>
            </a:p>
          </p:txBody>
        </p:sp>
      </p:grpSp>
      <p:sp>
        <p:nvSpPr>
          <p:cNvPr id="18" name="Rechteck 23"/>
          <p:cNvSpPr/>
          <p:nvPr/>
        </p:nvSpPr>
        <p:spPr bwMode="auto">
          <a:xfrm>
            <a:off x="1816100" y="1447800"/>
            <a:ext cx="8470900" cy="2413000"/>
          </a:xfrm>
          <a:prstGeom prst="rect">
            <a:avLst/>
          </a:prstGeom>
          <a:noFill/>
          <a:ln w="38100" cap="flat" cmpd="sng" algn="ctr">
            <a:solidFill>
              <a:srgbClr val="3299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800">
              <a:solidFill>
                <a:srgbClr val="FF9900"/>
              </a:solidFill>
              <a:latin typeface="Calibri" charset="0"/>
            </a:endParaRPr>
          </a:p>
        </p:txBody>
      </p:sp>
      <p:sp>
        <p:nvSpPr>
          <p:cNvPr id="19" name="Textfeld 6"/>
          <p:cNvSpPr txBox="1"/>
          <p:nvPr/>
        </p:nvSpPr>
        <p:spPr>
          <a:xfrm>
            <a:off x="3991623" y="6147376"/>
            <a:ext cx="6047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FF9900"/>
                </a:solidFill>
                <a:latin typeface="Gill Sans MT" panose="020B0502020104020203" pitchFamily="34" charset="0"/>
                <a:cs typeface="Gill Sans"/>
              </a:rPr>
              <a:t>Approximating</a:t>
            </a:r>
            <a:r>
              <a:rPr lang="de-DE" sz="2800" dirty="0">
                <a:solidFill>
                  <a:srgbClr val="FF9900"/>
                </a:solidFill>
                <a:latin typeface="Gill Sans MT" panose="020B0502020104020203" pitchFamily="34" charset="0"/>
                <a:cs typeface="Gill Sans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Gill Sans MT" panose="020B0502020104020203" pitchFamily="34" charset="0"/>
                <a:cs typeface="Gill Sans"/>
              </a:rPr>
              <a:t>distribution</a:t>
            </a:r>
            <a:r>
              <a:rPr lang="de-DE" sz="2800" dirty="0">
                <a:solidFill>
                  <a:srgbClr val="FF9900"/>
                </a:solidFill>
                <a:latin typeface="Gill Sans MT" panose="020B0502020104020203" pitchFamily="34" charset="0"/>
                <a:cs typeface="Gill Sans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Gill Sans MT" panose="020B0502020104020203" pitchFamily="34" charset="0"/>
                <a:cs typeface="Gill Sans"/>
              </a:rPr>
              <a:t>is</a:t>
            </a:r>
            <a:r>
              <a:rPr lang="de-DE" sz="2800" dirty="0">
                <a:solidFill>
                  <a:srgbClr val="FF9900"/>
                </a:solidFill>
                <a:latin typeface="Gill Sans MT" panose="020B0502020104020203" pitchFamily="34" charset="0"/>
                <a:cs typeface="Gill Sans"/>
              </a:rPr>
              <a:t> „</a:t>
            </a:r>
            <a:r>
              <a:rPr lang="de-DE" sz="2800" dirty="0" err="1">
                <a:solidFill>
                  <a:srgbClr val="FF9900"/>
                </a:solidFill>
                <a:latin typeface="Gill Sans MT" panose="020B0502020104020203" pitchFamily="34" charset="0"/>
                <a:cs typeface="Gill Sans"/>
              </a:rPr>
              <a:t>inclusive</a:t>
            </a:r>
            <a:r>
              <a:rPr lang="de-DE" sz="2800" dirty="0">
                <a:solidFill>
                  <a:srgbClr val="FF9900"/>
                </a:solidFill>
                <a:latin typeface="Gill Sans MT" panose="020B0502020104020203" pitchFamily="34" charset="0"/>
                <a:cs typeface="Gill Sans"/>
              </a:rPr>
              <a:t>“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354" y="2581101"/>
            <a:ext cx="6430992" cy="10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The big picture</a:t>
            </a:r>
            <a:r>
              <a:rPr lang="en-US" dirty="0" smtClean="0">
                <a:solidFill>
                  <a:srgbClr val="1B6ABD"/>
                </a:solidFill>
              </a:rPr>
              <a:t/>
            </a:r>
            <a:br>
              <a:rPr lang="en-US" dirty="0" smtClean="0">
                <a:solidFill>
                  <a:srgbClr val="1B6ABD"/>
                </a:solidFill>
              </a:rPr>
            </a:br>
            <a:r>
              <a:rPr lang="en-US" sz="3000" dirty="0" smtClean="0">
                <a:solidFill>
                  <a:srgbClr val="9C9C9C"/>
                </a:solidFill>
              </a:rPr>
              <a:t>how they all relate</a:t>
            </a:r>
            <a:endParaRPr lang="en-US" sz="3000" dirty="0">
              <a:solidFill>
                <a:srgbClr val="1B6A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Divergence minimization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qualitative results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i="1" dirty="0" smtClean="0">
                <a:latin typeface="Gill Sans MT" panose="020B0502020104020203" pitchFamily="34" charset="0"/>
              </a:rPr>
              <a:t>Dual: </a:t>
            </a:r>
            <a:r>
              <a:rPr lang="en-US" dirty="0" err="1" smtClean="0">
                <a:latin typeface="Gill Sans MT" panose="020B0502020104020203" pitchFamily="34" charset="0"/>
              </a:rPr>
              <a:t>Lov</a:t>
            </a:r>
            <a:r>
              <a:rPr lang="de-DE" dirty="0">
                <a:latin typeface="Gill Sans MT" panose="020B0502020104020203" pitchFamily="34" charset="0"/>
              </a:rPr>
              <a:t>á</a:t>
            </a:r>
            <a:r>
              <a:rPr lang="en-US" dirty="0" err="1" smtClean="0">
                <a:latin typeface="Gill Sans MT" panose="020B0502020104020203" pitchFamily="34" charset="0"/>
              </a:rPr>
              <a:t>sz</a:t>
            </a:r>
            <a:r>
              <a:rPr lang="en-US" dirty="0" smtClean="0">
                <a:latin typeface="Gill Sans MT" panose="020B0502020104020203" pitchFamily="34" charset="0"/>
              </a:rPr>
              <a:t> – Entropy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Minimize bound on Z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Convex minimization on B(F)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Min-norm point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fast algorithms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23" y="2991812"/>
            <a:ext cx="2906486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23" y="1968346"/>
            <a:ext cx="2466304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105" y="4543654"/>
            <a:ext cx="3619846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123" y="5523854"/>
            <a:ext cx="2107767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6566886" y="306906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9900"/>
                </a:solidFill>
              </a:rPr>
              <a:t>≡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6586019" y="474242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9900"/>
                </a:solidFill>
              </a:rPr>
              <a:t>≡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743" y="3796644"/>
            <a:ext cx="7537988" cy="3185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439400" y="3714925"/>
            <a:ext cx="4013546" cy="40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5400000">
            <a:off x="6586019" y="2167393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9900"/>
                </a:solidFill>
              </a:rPr>
              <a:t>≡</a:t>
            </a:r>
          </a:p>
        </p:txBody>
      </p:sp>
      <p:sp>
        <p:nvSpPr>
          <p:cNvPr id="19" name="TextBox 18"/>
          <p:cNvSpPr txBox="1"/>
          <p:nvPr/>
        </p:nvSpPr>
        <p:spPr>
          <a:xfrm rot="5400000">
            <a:off x="6566886" y="384525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9900"/>
                </a:solidFill>
              </a:rPr>
              <a:t>≡</a:t>
            </a:r>
          </a:p>
        </p:txBody>
      </p:sp>
    </p:spTree>
    <p:extLst>
      <p:ext uri="{BB962C8B-B14F-4D97-AF65-F5344CB8AC3E}">
        <p14:creationId xmlns:p14="http://schemas.microsoft.com/office/powerpoint/2010/main" val="13209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Message passing</a:t>
            </a:r>
            <a:r>
              <a:rPr lang="en-US" dirty="0" smtClean="0">
                <a:solidFill>
                  <a:srgbClr val="1B6ABD"/>
                </a:solidFill>
              </a:rPr>
              <a:t/>
            </a:r>
            <a:br>
              <a:rPr lang="en-US" dirty="0" smtClean="0">
                <a:solidFill>
                  <a:srgbClr val="1B6ABD"/>
                </a:solidFill>
              </a:rPr>
            </a:br>
            <a:r>
              <a:rPr lang="en-US" sz="3000" dirty="0" smtClean="0">
                <a:solidFill>
                  <a:srgbClr val="BCBCBC"/>
                </a:solidFill>
              </a:rPr>
              <a:t>for decomposable functions</a:t>
            </a:r>
            <a:endParaRPr lang="en-US" sz="3000" dirty="0">
              <a:solidFill>
                <a:srgbClr val="1B6A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Sometimes, the functions have some structure so that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14" y="2489183"/>
            <a:ext cx="5326698" cy="1278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2" y="4279768"/>
            <a:ext cx="11052310" cy="16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Message passing</a:t>
            </a:r>
            <a:r>
              <a:rPr lang="en-US" dirty="0" smtClean="0">
                <a:solidFill>
                  <a:srgbClr val="1B6ABD"/>
                </a:solidFill>
              </a:rPr>
              <a:t/>
            </a:r>
            <a:br>
              <a:rPr lang="en-US" dirty="0" smtClean="0">
                <a:solidFill>
                  <a:srgbClr val="1B6ABD"/>
                </a:solidFill>
              </a:rPr>
            </a:br>
            <a:r>
              <a:rPr lang="en-US" sz="3000" dirty="0" smtClean="0">
                <a:solidFill>
                  <a:srgbClr val="9C9C9C"/>
                </a:solidFill>
              </a:rPr>
              <a:t>the messages</a:t>
            </a:r>
            <a:endParaRPr lang="en-US" sz="3000" dirty="0">
              <a:solidFill>
                <a:srgbClr val="9C9C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778" y="1465262"/>
            <a:ext cx="473392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778" y="4472609"/>
            <a:ext cx="70008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Message-passing</a:t>
            </a:r>
            <a:r>
              <a:rPr lang="en-US" dirty="0" smtClean="0">
                <a:solidFill>
                  <a:srgbClr val="1B6ABD"/>
                </a:solidFill>
              </a:rPr>
              <a:t/>
            </a:r>
            <a:br>
              <a:rPr lang="en-US" dirty="0" smtClean="0">
                <a:solidFill>
                  <a:srgbClr val="1B6ABD"/>
                </a:solidFill>
              </a:rPr>
            </a:br>
            <a:r>
              <a:rPr lang="en-US" sz="3000" dirty="0" smtClean="0">
                <a:solidFill>
                  <a:srgbClr val="9C9C9C"/>
                </a:solidFill>
              </a:rPr>
              <a:t>convergence </a:t>
            </a:r>
            <a:r>
              <a:rPr lang="en-US" sz="3000" dirty="0" smtClean="0">
                <a:solidFill>
                  <a:srgbClr val="9C9C9C"/>
                </a:solidFill>
              </a:rPr>
              <a:t>guarantees </a:t>
            </a:r>
            <a:r>
              <a:rPr lang="en-US" sz="1600" dirty="0" smtClean="0">
                <a:solidFill>
                  <a:srgbClr val="9C9C9C"/>
                </a:solidFill>
              </a:rPr>
              <a:t>[based on </a:t>
            </a:r>
            <a:r>
              <a:rPr lang="en-US" sz="1600" dirty="0" err="1" smtClean="0">
                <a:solidFill>
                  <a:srgbClr val="9C9C9C"/>
                </a:solidFill>
              </a:rPr>
              <a:t>Nishishara</a:t>
            </a:r>
            <a:r>
              <a:rPr lang="en-US" sz="1600" dirty="0" smtClean="0">
                <a:solidFill>
                  <a:srgbClr val="9C9C9C"/>
                </a:solidFill>
              </a:rPr>
              <a:t> et al.]</a:t>
            </a:r>
            <a:endParaRPr lang="en-US" sz="1600" dirty="0">
              <a:solidFill>
                <a:srgbClr val="1B6A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Equivalent to doing block coordinate descent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/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/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/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/>
            </a:r>
            <a:br>
              <a:rPr lang="en-US" dirty="0" smtClean="0">
                <a:latin typeface="Gill Sans MT" panose="020B0502020104020203" pitchFamily="34" charset="0"/>
              </a:rPr>
            </a:b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One can also easily compute duality gaps at every iteration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27" y="2714446"/>
            <a:ext cx="8001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Qualitative results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(data from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Jegelka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et al.)</a:t>
            </a:r>
            <a:r>
              <a:rPr lang="en-US" dirty="0" smtClean="0">
                <a:solidFill>
                  <a:srgbClr val="1B6ABD"/>
                </a:solidFill>
              </a:rPr>
              <a:t/>
            </a:r>
            <a:br>
              <a:rPr lang="en-US" dirty="0" smtClean="0">
                <a:solidFill>
                  <a:srgbClr val="1B6ABD"/>
                </a:solidFill>
              </a:rPr>
            </a:br>
            <a:endParaRPr lang="en-US" sz="3000" dirty="0">
              <a:solidFill>
                <a:srgbClr val="1B6ABD"/>
              </a:solidFill>
            </a:endParaRPr>
          </a:p>
        </p:txBody>
      </p:sp>
      <p:pic>
        <p:nvPicPr>
          <p:cNvPr id="21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22" y="1162591"/>
            <a:ext cx="8563155" cy="4776852"/>
          </a:xfrm>
          <a:prstGeom prst="rect">
            <a:avLst/>
          </a:prstGeom>
        </p:spPr>
      </p:pic>
      <p:sp>
        <p:nvSpPr>
          <p:cNvPr id="22" name="Geschweifte Klammer links 5"/>
          <p:cNvSpPr/>
          <p:nvPr/>
        </p:nvSpPr>
        <p:spPr bwMode="auto">
          <a:xfrm rot="16200000">
            <a:off x="5307103" y="3404139"/>
            <a:ext cx="368300" cy="6013450"/>
          </a:xfrm>
          <a:prstGeom prst="leftBrace">
            <a:avLst/>
          </a:prstGeom>
          <a:noFill/>
          <a:ln w="38100" cap="flat" cmpd="sng" algn="ctr">
            <a:solidFill>
              <a:srgbClr val="3299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800">
              <a:latin typeface="Calibri" charset="0"/>
            </a:endParaRPr>
          </a:p>
        </p:txBody>
      </p:sp>
      <p:sp>
        <p:nvSpPr>
          <p:cNvPr id="24" name="Rechteck 6"/>
          <p:cNvSpPr/>
          <p:nvPr/>
        </p:nvSpPr>
        <p:spPr bwMode="auto">
          <a:xfrm>
            <a:off x="2848479" y="1162589"/>
            <a:ext cx="5833649" cy="47424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5" name="Rechteck 7"/>
          <p:cNvSpPr/>
          <p:nvPr/>
        </p:nvSpPr>
        <p:spPr bwMode="auto">
          <a:xfrm>
            <a:off x="8598014" y="1161234"/>
            <a:ext cx="1474765" cy="474244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759" y="6527771"/>
            <a:ext cx="420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299BB"/>
                </a:solidFill>
                <a:latin typeface="Gill Sans MT" panose="020B0502020104020203" pitchFamily="34" charset="0"/>
              </a:rPr>
              <a:t>Pairwise only (strong ↔ weak prior)</a:t>
            </a:r>
            <a:endParaRPr lang="en-US" dirty="0">
              <a:solidFill>
                <a:srgbClr val="3299BB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Experimental results</a:t>
            </a:r>
            <a:r>
              <a:rPr lang="en-US" dirty="0" smtClean="0">
                <a:solidFill>
                  <a:srgbClr val="1B6ABD"/>
                </a:solidFill>
              </a:rPr>
              <a:t/>
            </a:r>
            <a:br>
              <a:rPr lang="en-US" dirty="0" smtClean="0">
                <a:solidFill>
                  <a:srgbClr val="1B6ABD"/>
                </a:solidFill>
              </a:rPr>
            </a:br>
            <a:r>
              <a:rPr lang="en-US" sz="3000" dirty="0" smtClean="0">
                <a:solidFill>
                  <a:srgbClr val="9C9C9C"/>
                </a:solidFill>
              </a:rPr>
              <a:t>over 36 finely labelled images </a:t>
            </a:r>
            <a:r>
              <a:rPr lang="en-US" sz="1600" dirty="0" smtClean="0">
                <a:solidFill>
                  <a:srgbClr val="9C9C9C"/>
                </a:solidFill>
              </a:rPr>
              <a:t>(from </a:t>
            </a:r>
            <a:r>
              <a:rPr lang="en-US" sz="1600" dirty="0" err="1" smtClean="0">
                <a:solidFill>
                  <a:srgbClr val="9C9C9C"/>
                </a:solidFill>
              </a:rPr>
              <a:t>Jegelka</a:t>
            </a:r>
            <a:r>
              <a:rPr lang="en-US" sz="1600" dirty="0" smtClean="0">
                <a:solidFill>
                  <a:srgbClr val="9C9C9C"/>
                </a:solidFill>
              </a:rPr>
              <a:t> et al.)</a:t>
            </a:r>
            <a:endParaRPr lang="en-US" sz="1600" dirty="0">
              <a:solidFill>
                <a:srgbClr val="1B6ABD"/>
              </a:solidFill>
            </a:endParaRPr>
          </a:p>
        </p:txBody>
      </p:sp>
      <p:pic>
        <p:nvPicPr>
          <p:cNvPr id="5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897" y="2086797"/>
            <a:ext cx="5889630" cy="2342633"/>
          </a:xfrm>
          <a:prstGeom prst="rect">
            <a:avLst/>
          </a:prstGeom>
        </p:spPr>
      </p:pic>
      <p:sp>
        <p:nvSpPr>
          <p:cNvPr id="7" name="Rechteck 8"/>
          <p:cNvSpPr/>
          <p:nvPr/>
        </p:nvSpPr>
        <p:spPr bwMode="auto">
          <a:xfrm>
            <a:off x="2778697" y="2579777"/>
            <a:ext cx="5654550" cy="589437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800">
              <a:latin typeface="Calibri" charset="0"/>
            </a:endParaRPr>
          </a:p>
        </p:txBody>
      </p:sp>
      <p:grpSp>
        <p:nvGrpSpPr>
          <p:cNvPr id="8" name="Gruppierung 16"/>
          <p:cNvGrpSpPr/>
          <p:nvPr/>
        </p:nvGrpSpPr>
        <p:grpSpPr>
          <a:xfrm>
            <a:off x="3739229" y="4377343"/>
            <a:ext cx="2199052" cy="873899"/>
            <a:chOff x="1631951" y="3600965"/>
            <a:chExt cx="2199052" cy="873899"/>
          </a:xfrm>
        </p:grpSpPr>
        <p:sp>
          <p:nvSpPr>
            <p:cNvPr id="9" name="Geschweifte Klammer links 9"/>
            <p:cNvSpPr/>
            <p:nvPr/>
          </p:nvSpPr>
          <p:spPr bwMode="auto">
            <a:xfrm rot="16200000">
              <a:off x="2512327" y="2720589"/>
              <a:ext cx="438299" cy="2199052"/>
            </a:xfrm>
            <a:prstGeom prst="leftBrace">
              <a:avLst/>
            </a:prstGeom>
            <a:noFill/>
            <a:ln w="38100" cap="flat" cmpd="sng" algn="ctr">
              <a:solidFill>
                <a:srgbClr val="3299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800">
                <a:latin typeface="Calibri" charset="0"/>
              </a:endParaRPr>
            </a:p>
          </p:txBody>
        </p:sp>
        <p:sp>
          <p:nvSpPr>
            <p:cNvPr id="10" name="Textfeld 11"/>
            <p:cNvSpPr txBox="1"/>
            <p:nvPr/>
          </p:nvSpPr>
          <p:spPr>
            <a:xfrm>
              <a:off x="1745587" y="4013199"/>
              <a:ext cx="1753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rgbClr val="3299BB"/>
                  </a:solidFill>
                  <a:latin typeface="Gill Sans MT" panose="020B0502020104020203" pitchFamily="34" charset="0"/>
                </a:rPr>
                <a:t>Full image</a:t>
              </a:r>
              <a:endParaRPr lang="de-DE" sz="2400" dirty="0">
                <a:solidFill>
                  <a:srgbClr val="3299BB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1" name="Gruppierung 17"/>
          <p:cNvGrpSpPr/>
          <p:nvPr/>
        </p:nvGrpSpPr>
        <p:grpSpPr>
          <a:xfrm>
            <a:off x="5982707" y="4377343"/>
            <a:ext cx="2450540" cy="880765"/>
            <a:chOff x="3875429" y="3600965"/>
            <a:chExt cx="2450540" cy="880765"/>
          </a:xfrm>
        </p:grpSpPr>
        <p:sp>
          <p:nvSpPr>
            <p:cNvPr id="12" name="Geschweifte Klammer links 12"/>
            <p:cNvSpPr/>
            <p:nvPr/>
          </p:nvSpPr>
          <p:spPr bwMode="auto">
            <a:xfrm rot="16200000">
              <a:off x="4893578" y="2720589"/>
              <a:ext cx="438299" cy="2199052"/>
            </a:xfrm>
            <a:prstGeom prst="leftBrace">
              <a:avLst/>
            </a:prstGeom>
            <a:noFill/>
            <a:ln w="38100" cap="flat" cmpd="sng" algn="ctr">
              <a:solidFill>
                <a:srgbClr val="3299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800">
                <a:solidFill>
                  <a:srgbClr val="3299BB"/>
                </a:solidFill>
                <a:latin typeface="Calibri" charset="0"/>
              </a:endParaRPr>
            </a:p>
          </p:txBody>
        </p:sp>
        <p:sp>
          <p:nvSpPr>
            <p:cNvPr id="13" name="Textfeld 13"/>
            <p:cNvSpPr txBox="1"/>
            <p:nvPr/>
          </p:nvSpPr>
          <p:spPr>
            <a:xfrm>
              <a:off x="3875429" y="4020065"/>
              <a:ext cx="2450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rgbClr val="3299BB"/>
                  </a:solidFill>
                  <a:latin typeface="Gill Sans MT" panose="020B0502020104020203" pitchFamily="34" charset="0"/>
                </a:rPr>
                <a:t>Near boundary</a:t>
              </a:r>
              <a:endParaRPr lang="de-DE" sz="2400" dirty="0">
                <a:solidFill>
                  <a:srgbClr val="3299BB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4" name="Gruppierung 18"/>
          <p:cNvGrpSpPr/>
          <p:nvPr/>
        </p:nvGrpSpPr>
        <p:grpSpPr>
          <a:xfrm>
            <a:off x="8592126" y="2935377"/>
            <a:ext cx="2328952" cy="1416565"/>
            <a:chOff x="6510248" y="2184399"/>
            <a:chExt cx="2328952" cy="1416565"/>
          </a:xfrm>
        </p:grpSpPr>
        <p:sp>
          <p:nvSpPr>
            <p:cNvPr id="15" name="Geschweifte Klammer links 14"/>
            <p:cNvSpPr/>
            <p:nvPr/>
          </p:nvSpPr>
          <p:spPr bwMode="auto">
            <a:xfrm rot="10800000">
              <a:off x="6510248" y="2184399"/>
              <a:ext cx="324169" cy="1416565"/>
            </a:xfrm>
            <a:prstGeom prst="leftBrace">
              <a:avLst/>
            </a:prstGeom>
            <a:noFill/>
            <a:ln w="38100" cap="flat" cmpd="sng" algn="ctr">
              <a:solidFill>
                <a:srgbClr val="3299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800">
                <a:latin typeface="Calibri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668060" y="2610365"/>
              <a:ext cx="2171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err="1">
                  <a:solidFill>
                    <a:srgbClr val="3299BB"/>
                  </a:solidFill>
                  <a:latin typeface="Gill Sans MT" panose="020B0502020104020203" pitchFamily="34" charset="0"/>
                </a:rPr>
                <a:t>Pairwise</a:t>
              </a:r>
              <a:r>
                <a:rPr lang="de-DE" sz="2400" dirty="0">
                  <a:solidFill>
                    <a:srgbClr val="3299BB"/>
                  </a:solidFill>
                  <a:latin typeface="Gill Sans MT" panose="020B0502020104020203" pitchFamily="34" charset="0"/>
                </a:rPr>
                <a:t> </a:t>
              </a:r>
              <a:r>
                <a:rPr lang="de-DE" sz="2400" dirty="0" err="1">
                  <a:solidFill>
                    <a:srgbClr val="3299BB"/>
                  </a:solidFill>
                  <a:latin typeface="Gill Sans MT" panose="020B0502020104020203" pitchFamily="34" charset="0"/>
                </a:rPr>
                <a:t>only</a:t>
              </a:r>
              <a:endParaRPr lang="de-DE" sz="2400" dirty="0">
                <a:solidFill>
                  <a:srgbClr val="3299BB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7" name="Gruppierung 21"/>
          <p:cNvGrpSpPr/>
          <p:nvPr/>
        </p:nvGrpSpPr>
        <p:grpSpPr>
          <a:xfrm>
            <a:off x="8604826" y="2485042"/>
            <a:ext cx="2303552" cy="461665"/>
            <a:chOff x="6497548" y="1708664"/>
            <a:chExt cx="2303552" cy="461665"/>
          </a:xfrm>
        </p:grpSpPr>
        <p:sp>
          <p:nvSpPr>
            <p:cNvPr id="18" name="Textfeld 19"/>
            <p:cNvSpPr txBox="1"/>
            <p:nvPr/>
          </p:nvSpPr>
          <p:spPr>
            <a:xfrm>
              <a:off x="6629960" y="1708664"/>
              <a:ext cx="2171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3299BB"/>
                  </a:solidFill>
                  <a:latin typeface="Gill Sans MT" panose="020B0502020104020203" pitchFamily="34" charset="0"/>
                </a:rPr>
                <a:t>Higher-order</a:t>
              </a:r>
            </a:p>
          </p:txBody>
        </p:sp>
        <p:sp>
          <p:nvSpPr>
            <p:cNvPr id="19" name="Geschweifte Klammer links 20"/>
            <p:cNvSpPr/>
            <p:nvPr/>
          </p:nvSpPr>
          <p:spPr bwMode="auto">
            <a:xfrm rot="10800000">
              <a:off x="6497548" y="1803399"/>
              <a:ext cx="324169" cy="355600"/>
            </a:xfrm>
            <a:prstGeom prst="leftBrace">
              <a:avLst/>
            </a:prstGeom>
            <a:noFill/>
            <a:ln w="38100" cap="flat" cmpd="sng" algn="ctr">
              <a:solidFill>
                <a:srgbClr val="3299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80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6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Message passing</a:t>
            </a:r>
            <a:br>
              <a:rPr lang="en-US" dirty="0" smtClean="0">
                <a:solidFill>
                  <a:srgbClr val="3299BB"/>
                </a:solidFill>
              </a:rPr>
            </a:br>
            <a:r>
              <a:rPr lang="en-US" sz="3000" dirty="0">
                <a:solidFill>
                  <a:srgbClr val="9C9C9C"/>
                </a:solidFill>
              </a:rPr>
              <a:t>example </a:t>
            </a:r>
            <a:r>
              <a:rPr lang="en-US" sz="3000" i="1" dirty="0" smtClean="0">
                <a:solidFill>
                  <a:srgbClr val="9C9C9C"/>
                </a:solidFill>
              </a:rPr>
              <a:t>(427x640 </a:t>
            </a:r>
            <a:r>
              <a:rPr lang="en-US" sz="3000" i="1" dirty="0">
                <a:solidFill>
                  <a:srgbClr val="9C9C9C"/>
                </a:solidFill>
              </a:rPr>
              <a:t>with 20,950 factors, approx. 1.5s / </a:t>
            </a:r>
            <a:r>
              <a:rPr lang="en-US" sz="3000" i="1" dirty="0" err="1" smtClean="0">
                <a:solidFill>
                  <a:srgbClr val="9C9C9C"/>
                </a:solidFill>
              </a:rPr>
              <a:t>iter</a:t>
            </a:r>
            <a:r>
              <a:rPr lang="en-US" sz="3000" i="1" dirty="0" smtClean="0">
                <a:solidFill>
                  <a:srgbClr val="9C9C9C"/>
                </a:solidFill>
              </a:rPr>
              <a:t>)</a:t>
            </a:r>
            <a:endParaRPr lang="en-US" sz="3000" i="1" dirty="0">
              <a:solidFill>
                <a:srgbClr val="1B6ABD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2191046"/>
            <a:ext cx="4796850" cy="320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2191046"/>
            <a:ext cx="4796852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32" y="2191046"/>
            <a:ext cx="479685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299BB"/>
                </a:solidFill>
              </a:rPr>
              <a:t>Motivation</a:t>
            </a:r>
            <a:br>
              <a:rPr lang="en-US" dirty="0">
                <a:solidFill>
                  <a:srgbClr val="3299BB"/>
                </a:solidFill>
              </a:rPr>
            </a:br>
            <a:r>
              <a:rPr lang="en-US" sz="3000" dirty="0">
                <a:solidFill>
                  <a:srgbClr val="BCBCBC"/>
                </a:solidFill>
              </a:rPr>
              <a:t>inference with higher order potentials</a:t>
            </a:r>
            <a:endParaRPr lang="en-US" sz="3000" dirty="0">
              <a:solidFill>
                <a:srgbClr val="3299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MAP Computation </a:t>
            </a:r>
            <a:r>
              <a:rPr lang="en-US" dirty="0" smtClean="0"/>
              <a:t>✓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Inference? </a:t>
            </a:r>
            <a:r>
              <a:rPr lang="en-US" dirty="0" smtClean="0"/>
              <a:t>✘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We provide a method for inference in such models</a:t>
            </a:r>
          </a:p>
          <a:p>
            <a:pPr lvl="1"/>
            <a:r>
              <a:rPr lang="en-US" b="1" dirty="0">
                <a:latin typeface="Gill Sans MT" panose="020B0502020104020203" pitchFamily="34" charset="0"/>
              </a:rPr>
              <a:t>…</a:t>
            </a:r>
            <a:r>
              <a:rPr lang="en-US" dirty="0" smtClean="0">
                <a:latin typeface="Gill Sans MT" panose="020B0502020104020203" pitchFamily="34" charset="0"/>
              </a:rPr>
              <a:t> as long as the factors are submodular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8" y="3006778"/>
            <a:ext cx="4044244" cy="2697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99" y="3006778"/>
            <a:ext cx="4045213" cy="2697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85" y="1827202"/>
            <a:ext cx="4056827" cy="3877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409" y="5997336"/>
            <a:ext cx="6521415" cy="6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Summary</a:t>
            </a:r>
            <a:endParaRPr lang="en-US" sz="3000" dirty="0">
              <a:solidFill>
                <a:srgbClr val="3299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Algorithms for </a:t>
            </a:r>
            <a:r>
              <a:rPr lang="en-US" dirty="0" err="1" smtClean="0">
                <a:latin typeface="Gill Sans MT" panose="020B0502020104020203" pitchFamily="34" charset="0"/>
              </a:rPr>
              <a:t>variational</a:t>
            </a:r>
            <a:r>
              <a:rPr lang="en-US" dirty="0" smtClean="0">
                <a:latin typeface="Gill Sans MT" panose="020B0502020104020203" pitchFamily="34" charset="0"/>
              </a:rPr>
              <a:t> inference in submodular models</a:t>
            </a:r>
          </a:p>
          <a:p>
            <a:r>
              <a:rPr lang="en-US" i="1" dirty="0" smtClean="0">
                <a:latin typeface="Gill Sans MT" panose="020B0502020104020203" pitchFamily="34" charset="0"/>
              </a:rPr>
              <a:t>Both </a:t>
            </a:r>
            <a:r>
              <a:rPr lang="en-US" dirty="0" smtClean="0">
                <a:latin typeface="Gill Sans MT" panose="020B0502020104020203" pitchFamily="34" charset="0"/>
              </a:rPr>
              <a:t>lower and upper bounds on the partition function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But also completely factorized approximate distributions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Convergent message passing for models with structure</a:t>
            </a:r>
          </a:p>
        </p:txBody>
      </p:sp>
    </p:spTree>
    <p:extLst>
      <p:ext uri="{BB962C8B-B14F-4D97-AF65-F5344CB8AC3E}">
        <p14:creationId xmlns:p14="http://schemas.microsoft.com/office/powerpoint/2010/main" val="18916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Thanks!</a:t>
            </a:r>
            <a:br>
              <a:rPr lang="en-US" dirty="0" smtClean="0">
                <a:solidFill>
                  <a:srgbClr val="3299BB"/>
                </a:solidFill>
              </a:rPr>
            </a:br>
            <a:endParaRPr lang="en-US" sz="3000" dirty="0">
              <a:solidFill>
                <a:srgbClr val="3299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Python code at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://people.inf.ethz.ch/josipd/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Submodular functions</a:t>
            </a:r>
            <a:endParaRPr lang="en-US" dirty="0">
              <a:solidFill>
                <a:srgbClr val="3299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Set functions                   that have the diminishing returns property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Many applications in machine learning</a:t>
            </a:r>
          </a:p>
          <a:p>
            <a:pPr lvl="1"/>
            <a:r>
              <a:rPr lang="en-US" dirty="0" smtClean="0">
                <a:solidFill>
                  <a:srgbClr val="575D5E"/>
                </a:solidFill>
                <a:latin typeface="Gill Sans MT" panose="020B0502020104020203" pitchFamily="34" charset="0"/>
              </a:rPr>
              <a:t>sensor placement, summarization, </a:t>
            </a:r>
            <a:r>
              <a:rPr lang="en-US" u="sng" dirty="0" smtClean="0">
                <a:solidFill>
                  <a:srgbClr val="575D5E"/>
                </a:solidFill>
                <a:latin typeface="Gill Sans MT" panose="020B0502020104020203" pitchFamily="34" charset="0"/>
              </a:rPr>
              <a:t>structured norms</a:t>
            </a:r>
            <a:r>
              <a:rPr lang="en-US" dirty="0" smtClean="0">
                <a:solidFill>
                  <a:srgbClr val="575D5E"/>
                </a:solidFill>
                <a:latin typeface="Gill Sans MT" panose="020B0502020104020203" pitchFamily="34" charset="0"/>
              </a:rPr>
              <a:t>, dictionary learning etc.</a:t>
            </a:r>
          </a:p>
          <a:p>
            <a:r>
              <a:rPr lang="en-US" b="1" dirty="0" smtClean="0">
                <a:latin typeface="Gill Sans MT" panose="020B0502020104020203" pitchFamily="34" charset="0"/>
              </a:rPr>
              <a:t>Important </a:t>
            </a:r>
            <a:r>
              <a:rPr lang="en-US" dirty="0" smtClean="0">
                <a:latin typeface="Gill Sans MT" panose="020B0502020104020203" pitchFamily="34" charset="0"/>
              </a:rPr>
              <a:t>implications for </a:t>
            </a:r>
            <a:r>
              <a:rPr lang="en-US" i="1" dirty="0" smtClean="0">
                <a:latin typeface="Gill Sans MT" panose="020B0502020104020203" pitchFamily="34" charset="0"/>
              </a:rPr>
              <a:t>optimization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52" y="2778718"/>
            <a:ext cx="5762867" cy="856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518" y="1890741"/>
            <a:ext cx="1414768" cy="612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969" y="2503217"/>
            <a:ext cx="4085105" cy="16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From optimization to distributions</a:t>
            </a:r>
            <a:endParaRPr lang="en-US" dirty="0">
              <a:solidFill>
                <a:srgbClr val="1B6A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Instead of optimization, we take a Bayesian approach</a:t>
            </a: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299BB"/>
                </a:solidFill>
                <a:latin typeface="Gill Sans MT" panose="020B0502020104020203" pitchFamily="34" charset="0"/>
              </a:rPr>
              <a:t>            Log-</a:t>
            </a:r>
            <a:r>
              <a:rPr lang="en-US" u="sng" dirty="0" err="1" smtClean="0">
                <a:solidFill>
                  <a:srgbClr val="3299BB"/>
                </a:solidFill>
                <a:latin typeface="Gill Sans MT" panose="020B0502020104020203" pitchFamily="34" charset="0"/>
              </a:rPr>
              <a:t>super</a:t>
            </a:r>
            <a:r>
              <a:rPr lang="en-US" dirty="0" err="1" smtClean="0">
                <a:solidFill>
                  <a:srgbClr val="3299BB"/>
                </a:solidFill>
                <a:latin typeface="Gill Sans MT" panose="020B0502020104020203" pitchFamily="34" charset="0"/>
              </a:rPr>
              <a:t>modular</a:t>
            </a:r>
            <a:r>
              <a:rPr lang="en-US" dirty="0" smtClean="0">
                <a:latin typeface="Gill Sans MT" panose="020B0502020104020203" pitchFamily="34" charset="0"/>
              </a:rPr>
              <a:t>                              </a:t>
            </a:r>
            <a:r>
              <a:rPr lang="en-US" dirty="0" smtClean="0">
                <a:solidFill>
                  <a:srgbClr val="3299BB"/>
                </a:solidFill>
                <a:latin typeface="Gill Sans MT" panose="020B0502020104020203" pitchFamily="34" charset="0"/>
              </a:rPr>
              <a:t>Log-</a:t>
            </a:r>
            <a:r>
              <a:rPr lang="en-US" u="sng" dirty="0" err="1" smtClean="0">
                <a:solidFill>
                  <a:srgbClr val="3299BB"/>
                </a:solidFill>
                <a:latin typeface="Gill Sans MT" panose="020B0502020104020203" pitchFamily="34" charset="0"/>
              </a:rPr>
              <a:t>sub</a:t>
            </a:r>
            <a:r>
              <a:rPr lang="en-US" dirty="0" err="1" smtClean="0">
                <a:solidFill>
                  <a:srgbClr val="3299BB"/>
                </a:solidFill>
                <a:latin typeface="Gill Sans MT" panose="020B0502020104020203" pitchFamily="34" charset="0"/>
              </a:rPr>
              <a:t>modular</a:t>
            </a: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b="1" dirty="0" smtClean="0">
                <a:latin typeface="Gill Sans MT" panose="020B0502020104020203" pitchFamily="34" charset="0"/>
              </a:rPr>
              <a:t>Equivalent</a:t>
            </a:r>
            <a:r>
              <a:rPr lang="en-US" dirty="0" smtClean="0">
                <a:latin typeface="Gill Sans MT" panose="020B0502020104020203" pitchFamily="34" charset="0"/>
              </a:rPr>
              <a:t> to distributions over binary vectors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err="1" smtClean="0">
                <a:latin typeface="Gill Sans MT" panose="020B0502020104020203" pitchFamily="34" charset="0"/>
              </a:rPr>
              <a:t>Conjugacy</a:t>
            </a:r>
            <a:r>
              <a:rPr lang="en-US" dirty="0" smtClean="0">
                <a:latin typeface="Gill Sans MT" panose="020B0502020104020203" pitchFamily="34" charset="0"/>
              </a:rPr>
              <a:t>, closed under conditioning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54" y="4973726"/>
            <a:ext cx="3024146" cy="3394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816" y="3853366"/>
            <a:ext cx="3303638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16" y="2566019"/>
            <a:ext cx="7944222" cy="550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325" y="3853366"/>
            <a:ext cx="3315387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884" y="3893670"/>
            <a:ext cx="2201562" cy="2085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572" y="3893670"/>
            <a:ext cx="2484495" cy="2900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2168" y="3236576"/>
            <a:ext cx="3293616" cy="3081039"/>
          </a:xfrm>
          <a:prstGeom prst="rect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Our workhorse: modular functions</a:t>
            </a:r>
            <a:endParaRPr lang="en-US" dirty="0">
              <a:solidFill>
                <a:srgbClr val="1B6A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Additive </a:t>
            </a:r>
            <a:r>
              <a:rPr lang="en-US" dirty="0" err="1" smtClean="0">
                <a:latin typeface="Gill Sans MT" panose="020B0502020104020203" pitchFamily="34" charset="0"/>
              </a:rPr>
              <a:t>submodular</a:t>
            </a:r>
            <a:r>
              <a:rPr lang="en-US" dirty="0" smtClean="0">
                <a:latin typeface="Gill Sans MT" panose="020B0502020104020203" pitchFamily="34" charset="0"/>
              </a:rPr>
              <a:t> functions, defined as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They have </a:t>
            </a:r>
            <a:r>
              <a:rPr lang="en-US" b="1" dirty="0" smtClean="0">
                <a:latin typeface="Gill Sans MT" panose="020B0502020104020203" pitchFamily="34" charset="0"/>
              </a:rPr>
              <a:t>completely factorized </a:t>
            </a:r>
            <a:r>
              <a:rPr lang="en-US" dirty="0" smtClean="0">
                <a:latin typeface="Gill Sans MT" panose="020B0502020104020203" pitchFamily="34" charset="0"/>
              </a:rPr>
              <a:t>distributions, with </a:t>
            </a:r>
            <a:r>
              <a:rPr lang="en-US" dirty="0" err="1" smtClean="0">
                <a:latin typeface="Gill Sans MT" panose="020B0502020104020203" pitchFamily="34" charset="0"/>
              </a:rPr>
              <a:t>marginals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04" y="2580438"/>
            <a:ext cx="7186246" cy="1017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230" y="4692906"/>
            <a:ext cx="7801640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Remark on </a:t>
            </a:r>
            <a:r>
              <a:rPr lang="en-US" dirty="0" err="1" smtClean="0">
                <a:solidFill>
                  <a:srgbClr val="3299BB"/>
                </a:solidFill>
              </a:rPr>
              <a:t>variational</a:t>
            </a:r>
            <a:r>
              <a:rPr lang="en-US" dirty="0" smtClean="0">
                <a:solidFill>
                  <a:srgbClr val="3299BB"/>
                </a:solidFill>
              </a:rPr>
              <a:t> approximations</a:t>
            </a:r>
            <a:endParaRPr lang="en-US" dirty="0">
              <a:solidFill>
                <a:srgbClr val="1B6A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Most useful when conditioning on </a:t>
            </a:r>
            <a:r>
              <a:rPr lang="en-US" i="1" dirty="0" smtClean="0">
                <a:latin typeface="Gill Sans MT" panose="020B0502020104020203" pitchFamily="34" charset="0"/>
              </a:rPr>
              <a:t>data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grpSp>
        <p:nvGrpSpPr>
          <p:cNvPr id="6" name="Gruppierung 4"/>
          <p:cNvGrpSpPr/>
          <p:nvPr/>
        </p:nvGrpSpPr>
        <p:grpSpPr>
          <a:xfrm>
            <a:off x="2959100" y="2778019"/>
            <a:ext cx="5357628" cy="1785876"/>
            <a:chOff x="1651000" y="4622800"/>
            <a:chExt cx="5981700" cy="1993900"/>
          </a:xfrm>
        </p:grpSpPr>
        <p:cxnSp>
          <p:nvCxnSpPr>
            <p:cNvPr id="7" name="Gerade Verbindung mit Pfeil 5"/>
            <p:cNvCxnSpPr/>
            <p:nvPr/>
          </p:nvCxnSpPr>
          <p:spPr bwMode="auto">
            <a:xfrm flipV="1">
              <a:off x="2324100" y="4622800"/>
              <a:ext cx="0" cy="1993900"/>
            </a:xfrm>
            <a:prstGeom prst="straightConnector1">
              <a:avLst/>
            </a:prstGeom>
            <a:noFill/>
            <a:ln w="38100" cap="flat" cmpd="sng" algn="ctr">
              <a:solidFill>
                <a:srgbClr val="3299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Gerade Verbindung mit Pfeil 6"/>
            <p:cNvCxnSpPr/>
            <p:nvPr/>
          </p:nvCxnSpPr>
          <p:spPr bwMode="auto">
            <a:xfrm flipV="1">
              <a:off x="1651000" y="6324600"/>
              <a:ext cx="5981700" cy="12698"/>
            </a:xfrm>
            <a:prstGeom prst="straightConnector1">
              <a:avLst/>
            </a:prstGeom>
            <a:noFill/>
            <a:ln w="38100" cap="flat" cmpd="sng" algn="ctr">
              <a:solidFill>
                <a:srgbClr val="3299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uppierung 23"/>
          <p:cNvGrpSpPr/>
          <p:nvPr/>
        </p:nvGrpSpPr>
        <p:grpSpPr>
          <a:xfrm>
            <a:off x="2771147" y="2786338"/>
            <a:ext cx="5291356" cy="1538680"/>
            <a:chOff x="1229692" y="2787307"/>
            <a:chExt cx="5907708" cy="1717910"/>
          </a:xfrm>
        </p:grpSpPr>
        <p:sp>
          <p:nvSpPr>
            <p:cNvPr id="10" name="Freihandform 11"/>
            <p:cNvSpPr/>
            <p:nvPr/>
          </p:nvSpPr>
          <p:spPr>
            <a:xfrm>
              <a:off x="1397000" y="3286020"/>
              <a:ext cx="5740400" cy="1219197"/>
            </a:xfrm>
            <a:custGeom>
              <a:avLst/>
              <a:gdLst>
                <a:gd name="connsiteX0" fmla="*/ 0 w 5702300"/>
                <a:gd name="connsiteY0" fmla="*/ 775297 h 814128"/>
                <a:gd name="connsiteX1" fmla="*/ 2197100 w 5702300"/>
                <a:gd name="connsiteY1" fmla="*/ 686397 h 814128"/>
                <a:gd name="connsiteX2" fmla="*/ 3251200 w 5702300"/>
                <a:gd name="connsiteY2" fmla="*/ 597 h 814128"/>
                <a:gd name="connsiteX3" fmla="*/ 4064000 w 5702300"/>
                <a:gd name="connsiteY3" fmla="*/ 559397 h 814128"/>
                <a:gd name="connsiteX4" fmla="*/ 4699000 w 5702300"/>
                <a:gd name="connsiteY4" fmla="*/ 191097 h 814128"/>
                <a:gd name="connsiteX5" fmla="*/ 5130800 w 5702300"/>
                <a:gd name="connsiteY5" fmla="*/ 724497 h 814128"/>
                <a:gd name="connsiteX6" fmla="*/ 5702300 w 5702300"/>
                <a:gd name="connsiteY6" fmla="*/ 813397 h 814128"/>
                <a:gd name="connsiteX0" fmla="*/ 0 w 5702300"/>
                <a:gd name="connsiteY0" fmla="*/ 775332 h 813432"/>
                <a:gd name="connsiteX1" fmla="*/ 2197100 w 5702300"/>
                <a:gd name="connsiteY1" fmla="*/ 686432 h 813432"/>
                <a:gd name="connsiteX2" fmla="*/ 3251200 w 5702300"/>
                <a:gd name="connsiteY2" fmla="*/ 632 h 813432"/>
                <a:gd name="connsiteX3" fmla="*/ 4064000 w 5702300"/>
                <a:gd name="connsiteY3" fmla="*/ 559432 h 813432"/>
                <a:gd name="connsiteX4" fmla="*/ 4419600 w 5702300"/>
                <a:gd name="connsiteY4" fmla="*/ 381632 h 813432"/>
                <a:gd name="connsiteX5" fmla="*/ 5130800 w 5702300"/>
                <a:gd name="connsiteY5" fmla="*/ 724532 h 813432"/>
                <a:gd name="connsiteX6" fmla="*/ 5702300 w 5702300"/>
                <a:gd name="connsiteY6" fmla="*/ 813432 h 813432"/>
                <a:gd name="connsiteX0" fmla="*/ 0 w 5702300"/>
                <a:gd name="connsiteY0" fmla="*/ 775332 h 813432"/>
                <a:gd name="connsiteX1" fmla="*/ 2197100 w 5702300"/>
                <a:gd name="connsiteY1" fmla="*/ 686432 h 813432"/>
                <a:gd name="connsiteX2" fmla="*/ 3251200 w 5702300"/>
                <a:gd name="connsiteY2" fmla="*/ 632 h 813432"/>
                <a:gd name="connsiteX3" fmla="*/ 4064000 w 5702300"/>
                <a:gd name="connsiteY3" fmla="*/ 559432 h 813432"/>
                <a:gd name="connsiteX4" fmla="*/ 4419600 w 5702300"/>
                <a:gd name="connsiteY4" fmla="*/ 381632 h 813432"/>
                <a:gd name="connsiteX5" fmla="*/ 4813300 w 5702300"/>
                <a:gd name="connsiteY5" fmla="*/ 724532 h 813432"/>
                <a:gd name="connsiteX6" fmla="*/ 5702300 w 5702300"/>
                <a:gd name="connsiteY6" fmla="*/ 813432 h 813432"/>
                <a:gd name="connsiteX0" fmla="*/ 0 w 5702300"/>
                <a:gd name="connsiteY0" fmla="*/ 774700 h 812800"/>
                <a:gd name="connsiteX1" fmla="*/ 2197100 w 5702300"/>
                <a:gd name="connsiteY1" fmla="*/ 685800 h 812800"/>
                <a:gd name="connsiteX2" fmla="*/ 2476500 w 5702300"/>
                <a:gd name="connsiteY2" fmla="*/ 558801 h 812800"/>
                <a:gd name="connsiteX3" fmla="*/ 3251200 w 5702300"/>
                <a:gd name="connsiteY3" fmla="*/ 0 h 812800"/>
                <a:gd name="connsiteX4" fmla="*/ 4064000 w 5702300"/>
                <a:gd name="connsiteY4" fmla="*/ 558800 h 812800"/>
                <a:gd name="connsiteX5" fmla="*/ 4419600 w 5702300"/>
                <a:gd name="connsiteY5" fmla="*/ 381000 h 812800"/>
                <a:gd name="connsiteX6" fmla="*/ 4813300 w 5702300"/>
                <a:gd name="connsiteY6" fmla="*/ 723900 h 812800"/>
                <a:gd name="connsiteX7" fmla="*/ 5702300 w 5702300"/>
                <a:gd name="connsiteY7" fmla="*/ 812800 h 812800"/>
                <a:gd name="connsiteX0" fmla="*/ 0 w 5702300"/>
                <a:gd name="connsiteY0" fmla="*/ 776436 h 814536"/>
                <a:gd name="connsiteX1" fmla="*/ 2197100 w 5702300"/>
                <a:gd name="connsiteY1" fmla="*/ 687536 h 814536"/>
                <a:gd name="connsiteX2" fmla="*/ 2451100 w 5702300"/>
                <a:gd name="connsiteY2" fmla="*/ 395437 h 814536"/>
                <a:gd name="connsiteX3" fmla="*/ 3251200 w 5702300"/>
                <a:gd name="connsiteY3" fmla="*/ 1736 h 814536"/>
                <a:gd name="connsiteX4" fmla="*/ 4064000 w 5702300"/>
                <a:gd name="connsiteY4" fmla="*/ 560536 h 814536"/>
                <a:gd name="connsiteX5" fmla="*/ 4419600 w 5702300"/>
                <a:gd name="connsiteY5" fmla="*/ 382736 h 814536"/>
                <a:gd name="connsiteX6" fmla="*/ 4813300 w 5702300"/>
                <a:gd name="connsiteY6" fmla="*/ 725636 h 814536"/>
                <a:gd name="connsiteX7" fmla="*/ 5702300 w 5702300"/>
                <a:gd name="connsiteY7" fmla="*/ 814536 h 814536"/>
                <a:gd name="connsiteX0" fmla="*/ 0 w 5702300"/>
                <a:gd name="connsiteY0" fmla="*/ 774864 h 812964"/>
                <a:gd name="connsiteX1" fmla="*/ 2197100 w 5702300"/>
                <a:gd name="connsiteY1" fmla="*/ 685964 h 812964"/>
                <a:gd name="connsiteX2" fmla="*/ 2628900 w 5702300"/>
                <a:gd name="connsiteY2" fmla="*/ 622465 h 812964"/>
                <a:gd name="connsiteX3" fmla="*/ 3251200 w 5702300"/>
                <a:gd name="connsiteY3" fmla="*/ 164 h 812964"/>
                <a:gd name="connsiteX4" fmla="*/ 4064000 w 5702300"/>
                <a:gd name="connsiteY4" fmla="*/ 558964 h 812964"/>
                <a:gd name="connsiteX5" fmla="*/ 4419600 w 5702300"/>
                <a:gd name="connsiteY5" fmla="*/ 381164 h 812964"/>
                <a:gd name="connsiteX6" fmla="*/ 4813300 w 5702300"/>
                <a:gd name="connsiteY6" fmla="*/ 724064 h 812964"/>
                <a:gd name="connsiteX7" fmla="*/ 5702300 w 5702300"/>
                <a:gd name="connsiteY7" fmla="*/ 812964 h 812964"/>
                <a:gd name="connsiteX0" fmla="*/ 0 w 5702300"/>
                <a:gd name="connsiteY0" fmla="*/ 774864 h 812964"/>
                <a:gd name="connsiteX1" fmla="*/ 2146300 w 5702300"/>
                <a:gd name="connsiteY1" fmla="*/ 482764 h 812964"/>
                <a:gd name="connsiteX2" fmla="*/ 2628900 w 5702300"/>
                <a:gd name="connsiteY2" fmla="*/ 622465 h 812964"/>
                <a:gd name="connsiteX3" fmla="*/ 3251200 w 5702300"/>
                <a:gd name="connsiteY3" fmla="*/ 164 h 812964"/>
                <a:gd name="connsiteX4" fmla="*/ 4064000 w 5702300"/>
                <a:gd name="connsiteY4" fmla="*/ 558964 h 812964"/>
                <a:gd name="connsiteX5" fmla="*/ 4419600 w 5702300"/>
                <a:gd name="connsiteY5" fmla="*/ 381164 h 812964"/>
                <a:gd name="connsiteX6" fmla="*/ 4813300 w 5702300"/>
                <a:gd name="connsiteY6" fmla="*/ 724064 h 812964"/>
                <a:gd name="connsiteX7" fmla="*/ 5702300 w 5702300"/>
                <a:gd name="connsiteY7" fmla="*/ 812964 h 812964"/>
                <a:gd name="connsiteX0" fmla="*/ 0 w 5702300"/>
                <a:gd name="connsiteY0" fmla="*/ 774864 h 812964"/>
                <a:gd name="connsiteX1" fmla="*/ 1663700 w 5702300"/>
                <a:gd name="connsiteY1" fmla="*/ 533565 h 812964"/>
                <a:gd name="connsiteX2" fmla="*/ 2146300 w 5702300"/>
                <a:gd name="connsiteY2" fmla="*/ 482764 h 812964"/>
                <a:gd name="connsiteX3" fmla="*/ 2628900 w 5702300"/>
                <a:gd name="connsiteY3" fmla="*/ 622465 h 812964"/>
                <a:gd name="connsiteX4" fmla="*/ 3251200 w 5702300"/>
                <a:gd name="connsiteY4" fmla="*/ 164 h 812964"/>
                <a:gd name="connsiteX5" fmla="*/ 4064000 w 5702300"/>
                <a:gd name="connsiteY5" fmla="*/ 558964 h 812964"/>
                <a:gd name="connsiteX6" fmla="*/ 4419600 w 5702300"/>
                <a:gd name="connsiteY6" fmla="*/ 381164 h 812964"/>
                <a:gd name="connsiteX7" fmla="*/ 4813300 w 5702300"/>
                <a:gd name="connsiteY7" fmla="*/ 724064 h 812964"/>
                <a:gd name="connsiteX8" fmla="*/ 5702300 w 5702300"/>
                <a:gd name="connsiteY8" fmla="*/ 812964 h 812964"/>
                <a:gd name="connsiteX0" fmla="*/ 0 w 5702300"/>
                <a:gd name="connsiteY0" fmla="*/ 774864 h 812964"/>
                <a:gd name="connsiteX1" fmla="*/ 1676400 w 5702300"/>
                <a:gd name="connsiteY1" fmla="*/ 787565 h 812964"/>
                <a:gd name="connsiteX2" fmla="*/ 2146300 w 5702300"/>
                <a:gd name="connsiteY2" fmla="*/ 482764 h 812964"/>
                <a:gd name="connsiteX3" fmla="*/ 2628900 w 5702300"/>
                <a:gd name="connsiteY3" fmla="*/ 622465 h 812964"/>
                <a:gd name="connsiteX4" fmla="*/ 3251200 w 5702300"/>
                <a:gd name="connsiteY4" fmla="*/ 164 h 812964"/>
                <a:gd name="connsiteX5" fmla="*/ 4064000 w 5702300"/>
                <a:gd name="connsiteY5" fmla="*/ 558964 h 812964"/>
                <a:gd name="connsiteX6" fmla="*/ 4419600 w 5702300"/>
                <a:gd name="connsiteY6" fmla="*/ 381164 h 812964"/>
                <a:gd name="connsiteX7" fmla="*/ 4813300 w 5702300"/>
                <a:gd name="connsiteY7" fmla="*/ 724064 h 812964"/>
                <a:gd name="connsiteX8" fmla="*/ 5702300 w 5702300"/>
                <a:gd name="connsiteY8" fmla="*/ 812964 h 812964"/>
                <a:gd name="connsiteX0" fmla="*/ 0 w 5702300"/>
                <a:gd name="connsiteY0" fmla="*/ 775449 h 813549"/>
                <a:gd name="connsiteX1" fmla="*/ 1676400 w 5702300"/>
                <a:gd name="connsiteY1" fmla="*/ 788150 h 813549"/>
                <a:gd name="connsiteX2" fmla="*/ 2146300 w 5702300"/>
                <a:gd name="connsiteY2" fmla="*/ 483349 h 813549"/>
                <a:gd name="connsiteX3" fmla="*/ 2882900 w 5702300"/>
                <a:gd name="connsiteY3" fmla="*/ 445250 h 813549"/>
                <a:gd name="connsiteX4" fmla="*/ 3251200 w 5702300"/>
                <a:gd name="connsiteY4" fmla="*/ 749 h 813549"/>
                <a:gd name="connsiteX5" fmla="*/ 4064000 w 5702300"/>
                <a:gd name="connsiteY5" fmla="*/ 559549 h 813549"/>
                <a:gd name="connsiteX6" fmla="*/ 4419600 w 5702300"/>
                <a:gd name="connsiteY6" fmla="*/ 381749 h 813549"/>
                <a:gd name="connsiteX7" fmla="*/ 4813300 w 5702300"/>
                <a:gd name="connsiteY7" fmla="*/ 724649 h 813549"/>
                <a:gd name="connsiteX8" fmla="*/ 5702300 w 5702300"/>
                <a:gd name="connsiteY8" fmla="*/ 813549 h 813549"/>
                <a:gd name="connsiteX0" fmla="*/ 0 w 5702300"/>
                <a:gd name="connsiteY0" fmla="*/ 775449 h 813549"/>
                <a:gd name="connsiteX1" fmla="*/ 1168400 w 5702300"/>
                <a:gd name="connsiteY1" fmla="*/ 764892 h 813549"/>
                <a:gd name="connsiteX2" fmla="*/ 1676400 w 5702300"/>
                <a:gd name="connsiteY2" fmla="*/ 788150 h 813549"/>
                <a:gd name="connsiteX3" fmla="*/ 2146300 w 5702300"/>
                <a:gd name="connsiteY3" fmla="*/ 483349 h 813549"/>
                <a:gd name="connsiteX4" fmla="*/ 2882900 w 5702300"/>
                <a:gd name="connsiteY4" fmla="*/ 445250 h 813549"/>
                <a:gd name="connsiteX5" fmla="*/ 3251200 w 5702300"/>
                <a:gd name="connsiteY5" fmla="*/ 749 h 813549"/>
                <a:gd name="connsiteX6" fmla="*/ 4064000 w 5702300"/>
                <a:gd name="connsiteY6" fmla="*/ 559549 h 813549"/>
                <a:gd name="connsiteX7" fmla="*/ 4419600 w 5702300"/>
                <a:gd name="connsiteY7" fmla="*/ 381749 h 813549"/>
                <a:gd name="connsiteX8" fmla="*/ 4813300 w 5702300"/>
                <a:gd name="connsiteY8" fmla="*/ 724649 h 813549"/>
                <a:gd name="connsiteX9" fmla="*/ 5702300 w 5702300"/>
                <a:gd name="connsiteY9" fmla="*/ 813549 h 813549"/>
                <a:gd name="connsiteX0" fmla="*/ 0 w 5702300"/>
                <a:gd name="connsiteY0" fmla="*/ 775449 h 813549"/>
                <a:gd name="connsiteX1" fmla="*/ 1219200 w 5702300"/>
                <a:gd name="connsiteY1" fmla="*/ 425913 h 813549"/>
                <a:gd name="connsiteX2" fmla="*/ 1676400 w 5702300"/>
                <a:gd name="connsiteY2" fmla="*/ 788150 h 813549"/>
                <a:gd name="connsiteX3" fmla="*/ 2146300 w 5702300"/>
                <a:gd name="connsiteY3" fmla="*/ 483349 h 813549"/>
                <a:gd name="connsiteX4" fmla="*/ 2882900 w 5702300"/>
                <a:gd name="connsiteY4" fmla="*/ 445250 h 813549"/>
                <a:gd name="connsiteX5" fmla="*/ 3251200 w 5702300"/>
                <a:gd name="connsiteY5" fmla="*/ 749 h 813549"/>
                <a:gd name="connsiteX6" fmla="*/ 4064000 w 5702300"/>
                <a:gd name="connsiteY6" fmla="*/ 559549 h 813549"/>
                <a:gd name="connsiteX7" fmla="*/ 4419600 w 5702300"/>
                <a:gd name="connsiteY7" fmla="*/ 381749 h 813549"/>
                <a:gd name="connsiteX8" fmla="*/ 4813300 w 5702300"/>
                <a:gd name="connsiteY8" fmla="*/ 724649 h 813549"/>
                <a:gd name="connsiteX9" fmla="*/ 5702300 w 5702300"/>
                <a:gd name="connsiteY9" fmla="*/ 813549 h 813549"/>
                <a:gd name="connsiteX0" fmla="*/ 0 w 5702300"/>
                <a:gd name="connsiteY0" fmla="*/ 775449 h 813549"/>
                <a:gd name="connsiteX1" fmla="*/ 1219200 w 5702300"/>
                <a:gd name="connsiteY1" fmla="*/ 425913 h 813549"/>
                <a:gd name="connsiteX2" fmla="*/ 1676400 w 5702300"/>
                <a:gd name="connsiteY2" fmla="*/ 788150 h 813549"/>
                <a:gd name="connsiteX3" fmla="*/ 2146300 w 5702300"/>
                <a:gd name="connsiteY3" fmla="*/ 483349 h 813549"/>
                <a:gd name="connsiteX4" fmla="*/ 2882900 w 5702300"/>
                <a:gd name="connsiteY4" fmla="*/ 445250 h 813549"/>
                <a:gd name="connsiteX5" fmla="*/ 3251200 w 5702300"/>
                <a:gd name="connsiteY5" fmla="*/ 749 h 813549"/>
                <a:gd name="connsiteX6" fmla="*/ 4064000 w 5702300"/>
                <a:gd name="connsiteY6" fmla="*/ 559549 h 813549"/>
                <a:gd name="connsiteX7" fmla="*/ 4419600 w 5702300"/>
                <a:gd name="connsiteY7" fmla="*/ 381749 h 813549"/>
                <a:gd name="connsiteX8" fmla="*/ 4813300 w 5702300"/>
                <a:gd name="connsiteY8" fmla="*/ 724649 h 813549"/>
                <a:gd name="connsiteX9" fmla="*/ 5702300 w 5702300"/>
                <a:gd name="connsiteY9" fmla="*/ 813549 h 813549"/>
                <a:gd name="connsiteX0" fmla="*/ 0 w 5702300"/>
                <a:gd name="connsiteY0" fmla="*/ 775449 h 813549"/>
                <a:gd name="connsiteX1" fmla="*/ 1219200 w 5702300"/>
                <a:gd name="connsiteY1" fmla="*/ 425913 h 813549"/>
                <a:gd name="connsiteX2" fmla="*/ 1676400 w 5702300"/>
                <a:gd name="connsiteY2" fmla="*/ 788150 h 813549"/>
                <a:gd name="connsiteX3" fmla="*/ 2146300 w 5702300"/>
                <a:gd name="connsiteY3" fmla="*/ 483349 h 813549"/>
                <a:gd name="connsiteX4" fmla="*/ 2882900 w 5702300"/>
                <a:gd name="connsiteY4" fmla="*/ 445250 h 813549"/>
                <a:gd name="connsiteX5" fmla="*/ 3251200 w 5702300"/>
                <a:gd name="connsiteY5" fmla="*/ 749 h 813549"/>
                <a:gd name="connsiteX6" fmla="*/ 4064000 w 5702300"/>
                <a:gd name="connsiteY6" fmla="*/ 559549 h 813549"/>
                <a:gd name="connsiteX7" fmla="*/ 4419600 w 5702300"/>
                <a:gd name="connsiteY7" fmla="*/ 381749 h 813549"/>
                <a:gd name="connsiteX8" fmla="*/ 4813300 w 5702300"/>
                <a:gd name="connsiteY8" fmla="*/ 724649 h 813549"/>
                <a:gd name="connsiteX9" fmla="*/ 5702300 w 5702300"/>
                <a:gd name="connsiteY9" fmla="*/ 813549 h 813549"/>
                <a:gd name="connsiteX0" fmla="*/ 0 w 5702300"/>
                <a:gd name="connsiteY0" fmla="*/ 775449 h 813549"/>
                <a:gd name="connsiteX1" fmla="*/ 1219200 w 5702300"/>
                <a:gd name="connsiteY1" fmla="*/ 425913 h 813549"/>
                <a:gd name="connsiteX2" fmla="*/ 1676400 w 5702300"/>
                <a:gd name="connsiteY2" fmla="*/ 788150 h 813549"/>
                <a:gd name="connsiteX3" fmla="*/ 2146300 w 5702300"/>
                <a:gd name="connsiteY3" fmla="*/ 483349 h 813549"/>
                <a:gd name="connsiteX4" fmla="*/ 2882900 w 5702300"/>
                <a:gd name="connsiteY4" fmla="*/ 445250 h 813549"/>
                <a:gd name="connsiteX5" fmla="*/ 3251200 w 5702300"/>
                <a:gd name="connsiteY5" fmla="*/ 749 h 813549"/>
                <a:gd name="connsiteX6" fmla="*/ 4064000 w 5702300"/>
                <a:gd name="connsiteY6" fmla="*/ 559549 h 813549"/>
                <a:gd name="connsiteX7" fmla="*/ 4419600 w 5702300"/>
                <a:gd name="connsiteY7" fmla="*/ 381749 h 813549"/>
                <a:gd name="connsiteX8" fmla="*/ 4813300 w 5702300"/>
                <a:gd name="connsiteY8" fmla="*/ 724649 h 813549"/>
                <a:gd name="connsiteX9" fmla="*/ 5702300 w 5702300"/>
                <a:gd name="connsiteY9" fmla="*/ 813549 h 813549"/>
                <a:gd name="connsiteX0" fmla="*/ 0 w 5702300"/>
                <a:gd name="connsiteY0" fmla="*/ 817822 h 818473"/>
                <a:gd name="connsiteX1" fmla="*/ 1219200 w 5702300"/>
                <a:gd name="connsiteY1" fmla="*/ 425913 h 818473"/>
                <a:gd name="connsiteX2" fmla="*/ 1676400 w 5702300"/>
                <a:gd name="connsiteY2" fmla="*/ 788150 h 818473"/>
                <a:gd name="connsiteX3" fmla="*/ 2146300 w 5702300"/>
                <a:gd name="connsiteY3" fmla="*/ 483349 h 818473"/>
                <a:gd name="connsiteX4" fmla="*/ 2882900 w 5702300"/>
                <a:gd name="connsiteY4" fmla="*/ 445250 h 818473"/>
                <a:gd name="connsiteX5" fmla="*/ 3251200 w 5702300"/>
                <a:gd name="connsiteY5" fmla="*/ 749 h 818473"/>
                <a:gd name="connsiteX6" fmla="*/ 4064000 w 5702300"/>
                <a:gd name="connsiteY6" fmla="*/ 559549 h 818473"/>
                <a:gd name="connsiteX7" fmla="*/ 4419600 w 5702300"/>
                <a:gd name="connsiteY7" fmla="*/ 381749 h 818473"/>
                <a:gd name="connsiteX8" fmla="*/ 4813300 w 5702300"/>
                <a:gd name="connsiteY8" fmla="*/ 724649 h 818473"/>
                <a:gd name="connsiteX9" fmla="*/ 5702300 w 5702300"/>
                <a:gd name="connsiteY9" fmla="*/ 813549 h 818473"/>
                <a:gd name="connsiteX0" fmla="*/ 0 w 5702300"/>
                <a:gd name="connsiteY0" fmla="*/ 817822 h 817822"/>
                <a:gd name="connsiteX1" fmla="*/ 1219200 w 5702300"/>
                <a:gd name="connsiteY1" fmla="*/ 425913 h 817822"/>
                <a:gd name="connsiteX2" fmla="*/ 1676400 w 5702300"/>
                <a:gd name="connsiteY2" fmla="*/ 788150 h 817822"/>
                <a:gd name="connsiteX3" fmla="*/ 2146300 w 5702300"/>
                <a:gd name="connsiteY3" fmla="*/ 483349 h 817822"/>
                <a:gd name="connsiteX4" fmla="*/ 2882900 w 5702300"/>
                <a:gd name="connsiteY4" fmla="*/ 445250 h 817822"/>
                <a:gd name="connsiteX5" fmla="*/ 3251200 w 5702300"/>
                <a:gd name="connsiteY5" fmla="*/ 749 h 817822"/>
                <a:gd name="connsiteX6" fmla="*/ 4064000 w 5702300"/>
                <a:gd name="connsiteY6" fmla="*/ 559549 h 817822"/>
                <a:gd name="connsiteX7" fmla="*/ 4419600 w 5702300"/>
                <a:gd name="connsiteY7" fmla="*/ 381749 h 817822"/>
                <a:gd name="connsiteX8" fmla="*/ 4813300 w 5702300"/>
                <a:gd name="connsiteY8" fmla="*/ 724649 h 817822"/>
                <a:gd name="connsiteX9" fmla="*/ 5702300 w 5702300"/>
                <a:gd name="connsiteY9" fmla="*/ 813549 h 817822"/>
                <a:gd name="connsiteX0" fmla="*/ 0 w 5740400"/>
                <a:gd name="connsiteY0" fmla="*/ 792399 h 813549"/>
                <a:gd name="connsiteX1" fmla="*/ 1257300 w 5740400"/>
                <a:gd name="connsiteY1" fmla="*/ 425913 h 813549"/>
                <a:gd name="connsiteX2" fmla="*/ 1714500 w 5740400"/>
                <a:gd name="connsiteY2" fmla="*/ 788150 h 813549"/>
                <a:gd name="connsiteX3" fmla="*/ 2184400 w 5740400"/>
                <a:gd name="connsiteY3" fmla="*/ 483349 h 813549"/>
                <a:gd name="connsiteX4" fmla="*/ 2921000 w 5740400"/>
                <a:gd name="connsiteY4" fmla="*/ 445250 h 813549"/>
                <a:gd name="connsiteX5" fmla="*/ 3289300 w 5740400"/>
                <a:gd name="connsiteY5" fmla="*/ 749 h 813549"/>
                <a:gd name="connsiteX6" fmla="*/ 4102100 w 5740400"/>
                <a:gd name="connsiteY6" fmla="*/ 559549 h 813549"/>
                <a:gd name="connsiteX7" fmla="*/ 4457700 w 5740400"/>
                <a:gd name="connsiteY7" fmla="*/ 381749 h 813549"/>
                <a:gd name="connsiteX8" fmla="*/ 4851400 w 5740400"/>
                <a:gd name="connsiteY8" fmla="*/ 724649 h 813549"/>
                <a:gd name="connsiteX9" fmla="*/ 5740400 w 5740400"/>
                <a:gd name="connsiteY9" fmla="*/ 813549 h 81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0400" h="813549">
                  <a:moveTo>
                    <a:pt x="0" y="792399"/>
                  </a:moveTo>
                  <a:cubicBezTo>
                    <a:pt x="457200" y="777581"/>
                    <a:pt x="971550" y="426621"/>
                    <a:pt x="1257300" y="425913"/>
                  </a:cubicBezTo>
                  <a:cubicBezTo>
                    <a:pt x="1543050" y="425205"/>
                    <a:pt x="1559983" y="778577"/>
                    <a:pt x="1714500" y="788150"/>
                  </a:cubicBezTo>
                  <a:cubicBezTo>
                    <a:pt x="2072217" y="739467"/>
                    <a:pt x="1983317" y="540499"/>
                    <a:pt x="2184400" y="483349"/>
                  </a:cubicBezTo>
                  <a:cubicBezTo>
                    <a:pt x="2385483" y="426199"/>
                    <a:pt x="2745317" y="559550"/>
                    <a:pt x="2921000" y="445250"/>
                  </a:cubicBezTo>
                  <a:cubicBezTo>
                    <a:pt x="3096683" y="330950"/>
                    <a:pt x="3092450" y="-18301"/>
                    <a:pt x="3289300" y="749"/>
                  </a:cubicBezTo>
                  <a:cubicBezTo>
                    <a:pt x="3486150" y="19799"/>
                    <a:pt x="3907367" y="496049"/>
                    <a:pt x="4102100" y="559549"/>
                  </a:cubicBezTo>
                  <a:cubicBezTo>
                    <a:pt x="4296833" y="623049"/>
                    <a:pt x="4332817" y="354232"/>
                    <a:pt x="4457700" y="381749"/>
                  </a:cubicBezTo>
                  <a:cubicBezTo>
                    <a:pt x="4582583" y="409266"/>
                    <a:pt x="4637617" y="652682"/>
                    <a:pt x="4851400" y="724649"/>
                  </a:cubicBezTo>
                  <a:cubicBezTo>
                    <a:pt x="5065183" y="796616"/>
                    <a:pt x="5740400" y="813549"/>
                    <a:pt x="5740400" y="813549"/>
                  </a:cubicBez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800">
                <a:latin typeface="Calibri" charset="0"/>
              </a:endParaRPr>
            </a:p>
          </p:txBody>
        </p:sp>
        <p:sp>
          <p:nvSpPr>
            <p:cNvPr id="11" name="Textfeld 17"/>
            <p:cNvSpPr txBox="1"/>
            <p:nvPr/>
          </p:nvSpPr>
          <p:spPr>
            <a:xfrm>
              <a:off x="1229692" y="2787307"/>
              <a:ext cx="737725" cy="412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latin typeface="Gill Sans MT" panose="020B0502020104020203" pitchFamily="34" charset="0"/>
                </a:rPr>
                <a:t>prior</a:t>
              </a:r>
              <a:endParaRPr lang="de-DE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12" name="Gruppierung 26"/>
          <p:cNvGrpSpPr/>
          <p:nvPr/>
        </p:nvGrpSpPr>
        <p:grpSpPr>
          <a:xfrm>
            <a:off x="2373125" y="4479820"/>
            <a:ext cx="5908234" cy="2130065"/>
            <a:chOff x="833058" y="4479819"/>
            <a:chExt cx="6596442" cy="2378181"/>
          </a:xfrm>
        </p:grpSpPr>
        <p:sp>
          <p:nvSpPr>
            <p:cNvPr id="13" name="Textfeld 18"/>
            <p:cNvSpPr txBox="1"/>
            <p:nvPr/>
          </p:nvSpPr>
          <p:spPr>
            <a:xfrm>
              <a:off x="4569249" y="4479819"/>
              <a:ext cx="4290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400" dirty="0"/>
                <a:t>x</a:t>
              </a:r>
            </a:p>
          </p:txBody>
        </p:sp>
        <p:grpSp>
          <p:nvGrpSpPr>
            <p:cNvPr id="14" name="Gruppierung 25"/>
            <p:cNvGrpSpPr/>
            <p:nvPr/>
          </p:nvGrpSpPr>
          <p:grpSpPr>
            <a:xfrm>
              <a:off x="833058" y="4864099"/>
              <a:ext cx="6596442" cy="1993901"/>
              <a:chOff x="833058" y="4864099"/>
              <a:chExt cx="6596442" cy="1993901"/>
            </a:xfrm>
          </p:grpSpPr>
          <p:grpSp>
            <p:nvGrpSpPr>
              <p:cNvPr id="15" name="Gruppierung 13"/>
              <p:cNvGrpSpPr/>
              <p:nvPr/>
            </p:nvGrpSpPr>
            <p:grpSpPr>
              <a:xfrm>
                <a:off x="1447800" y="4864100"/>
                <a:ext cx="5981700" cy="1993900"/>
                <a:chOff x="1651000" y="4622800"/>
                <a:chExt cx="5981700" cy="1993900"/>
              </a:xfrm>
            </p:grpSpPr>
            <p:cxnSp>
              <p:nvCxnSpPr>
                <p:cNvPr id="18" name="Gerade Verbindung mit Pfeil 14"/>
                <p:cNvCxnSpPr/>
                <p:nvPr/>
              </p:nvCxnSpPr>
              <p:spPr bwMode="auto">
                <a:xfrm flipV="1">
                  <a:off x="2324100" y="4622800"/>
                  <a:ext cx="0" cy="19939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3299BB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9" name="Gerade Verbindung mit Pfeil 15"/>
                <p:cNvCxnSpPr/>
                <p:nvPr/>
              </p:nvCxnSpPr>
              <p:spPr bwMode="auto">
                <a:xfrm flipV="1">
                  <a:off x="1651000" y="6324600"/>
                  <a:ext cx="5981700" cy="1269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3299BB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6" name="Freihandform 16"/>
              <p:cNvSpPr/>
              <p:nvPr/>
            </p:nvSpPr>
            <p:spPr>
              <a:xfrm>
                <a:off x="1574800" y="5193889"/>
                <a:ext cx="5702300" cy="1397410"/>
              </a:xfrm>
              <a:custGeom>
                <a:avLst/>
                <a:gdLst>
                  <a:gd name="connsiteX0" fmla="*/ 0 w 5702300"/>
                  <a:gd name="connsiteY0" fmla="*/ 775297 h 814128"/>
                  <a:gd name="connsiteX1" fmla="*/ 2197100 w 5702300"/>
                  <a:gd name="connsiteY1" fmla="*/ 686397 h 814128"/>
                  <a:gd name="connsiteX2" fmla="*/ 3251200 w 5702300"/>
                  <a:gd name="connsiteY2" fmla="*/ 597 h 814128"/>
                  <a:gd name="connsiteX3" fmla="*/ 4064000 w 5702300"/>
                  <a:gd name="connsiteY3" fmla="*/ 559397 h 814128"/>
                  <a:gd name="connsiteX4" fmla="*/ 4699000 w 5702300"/>
                  <a:gd name="connsiteY4" fmla="*/ 191097 h 814128"/>
                  <a:gd name="connsiteX5" fmla="*/ 5130800 w 5702300"/>
                  <a:gd name="connsiteY5" fmla="*/ 724497 h 814128"/>
                  <a:gd name="connsiteX6" fmla="*/ 5702300 w 5702300"/>
                  <a:gd name="connsiteY6" fmla="*/ 813397 h 814128"/>
                  <a:gd name="connsiteX0" fmla="*/ 0 w 5702300"/>
                  <a:gd name="connsiteY0" fmla="*/ 775332 h 813432"/>
                  <a:gd name="connsiteX1" fmla="*/ 2197100 w 5702300"/>
                  <a:gd name="connsiteY1" fmla="*/ 686432 h 813432"/>
                  <a:gd name="connsiteX2" fmla="*/ 3251200 w 5702300"/>
                  <a:gd name="connsiteY2" fmla="*/ 632 h 813432"/>
                  <a:gd name="connsiteX3" fmla="*/ 4064000 w 5702300"/>
                  <a:gd name="connsiteY3" fmla="*/ 559432 h 813432"/>
                  <a:gd name="connsiteX4" fmla="*/ 4419600 w 5702300"/>
                  <a:gd name="connsiteY4" fmla="*/ 381632 h 813432"/>
                  <a:gd name="connsiteX5" fmla="*/ 5130800 w 5702300"/>
                  <a:gd name="connsiteY5" fmla="*/ 724532 h 813432"/>
                  <a:gd name="connsiteX6" fmla="*/ 5702300 w 5702300"/>
                  <a:gd name="connsiteY6" fmla="*/ 813432 h 813432"/>
                  <a:gd name="connsiteX0" fmla="*/ 0 w 5702300"/>
                  <a:gd name="connsiteY0" fmla="*/ 775332 h 813432"/>
                  <a:gd name="connsiteX1" fmla="*/ 2197100 w 5702300"/>
                  <a:gd name="connsiteY1" fmla="*/ 686432 h 813432"/>
                  <a:gd name="connsiteX2" fmla="*/ 3251200 w 5702300"/>
                  <a:gd name="connsiteY2" fmla="*/ 632 h 813432"/>
                  <a:gd name="connsiteX3" fmla="*/ 4064000 w 5702300"/>
                  <a:gd name="connsiteY3" fmla="*/ 559432 h 813432"/>
                  <a:gd name="connsiteX4" fmla="*/ 4419600 w 5702300"/>
                  <a:gd name="connsiteY4" fmla="*/ 381632 h 813432"/>
                  <a:gd name="connsiteX5" fmla="*/ 4813300 w 5702300"/>
                  <a:gd name="connsiteY5" fmla="*/ 724532 h 813432"/>
                  <a:gd name="connsiteX6" fmla="*/ 5702300 w 5702300"/>
                  <a:gd name="connsiteY6" fmla="*/ 813432 h 813432"/>
                  <a:gd name="connsiteX0" fmla="*/ 0 w 5702300"/>
                  <a:gd name="connsiteY0" fmla="*/ 774700 h 812800"/>
                  <a:gd name="connsiteX1" fmla="*/ 2197100 w 5702300"/>
                  <a:gd name="connsiteY1" fmla="*/ 685800 h 812800"/>
                  <a:gd name="connsiteX2" fmla="*/ 2476500 w 5702300"/>
                  <a:gd name="connsiteY2" fmla="*/ 558801 h 812800"/>
                  <a:gd name="connsiteX3" fmla="*/ 3251200 w 5702300"/>
                  <a:gd name="connsiteY3" fmla="*/ 0 h 812800"/>
                  <a:gd name="connsiteX4" fmla="*/ 4064000 w 5702300"/>
                  <a:gd name="connsiteY4" fmla="*/ 558800 h 812800"/>
                  <a:gd name="connsiteX5" fmla="*/ 4419600 w 5702300"/>
                  <a:gd name="connsiteY5" fmla="*/ 381000 h 812800"/>
                  <a:gd name="connsiteX6" fmla="*/ 4813300 w 5702300"/>
                  <a:gd name="connsiteY6" fmla="*/ 723900 h 812800"/>
                  <a:gd name="connsiteX7" fmla="*/ 5702300 w 5702300"/>
                  <a:gd name="connsiteY7" fmla="*/ 812800 h 812800"/>
                  <a:gd name="connsiteX0" fmla="*/ 0 w 5702300"/>
                  <a:gd name="connsiteY0" fmla="*/ 776436 h 814536"/>
                  <a:gd name="connsiteX1" fmla="*/ 2197100 w 5702300"/>
                  <a:gd name="connsiteY1" fmla="*/ 687536 h 814536"/>
                  <a:gd name="connsiteX2" fmla="*/ 2451100 w 5702300"/>
                  <a:gd name="connsiteY2" fmla="*/ 395437 h 814536"/>
                  <a:gd name="connsiteX3" fmla="*/ 3251200 w 5702300"/>
                  <a:gd name="connsiteY3" fmla="*/ 1736 h 814536"/>
                  <a:gd name="connsiteX4" fmla="*/ 4064000 w 5702300"/>
                  <a:gd name="connsiteY4" fmla="*/ 560536 h 814536"/>
                  <a:gd name="connsiteX5" fmla="*/ 4419600 w 5702300"/>
                  <a:gd name="connsiteY5" fmla="*/ 382736 h 814536"/>
                  <a:gd name="connsiteX6" fmla="*/ 4813300 w 5702300"/>
                  <a:gd name="connsiteY6" fmla="*/ 725636 h 814536"/>
                  <a:gd name="connsiteX7" fmla="*/ 5702300 w 5702300"/>
                  <a:gd name="connsiteY7" fmla="*/ 814536 h 814536"/>
                  <a:gd name="connsiteX0" fmla="*/ 0 w 5702300"/>
                  <a:gd name="connsiteY0" fmla="*/ 774864 h 812964"/>
                  <a:gd name="connsiteX1" fmla="*/ 2197100 w 5702300"/>
                  <a:gd name="connsiteY1" fmla="*/ 685964 h 812964"/>
                  <a:gd name="connsiteX2" fmla="*/ 2628900 w 5702300"/>
                  <a:gd name="connsiteY2" fmla="*/ 622465 h 812964"/>
                  <a:gd name="connsiteX3" fmla="*/ 3251200 w 5702300"/>
                  <a:gd name="connsiteY3" fmla="*/ 164 h 812964"/>
                  <a:gd name="connsiteX4" fmla="*/ 4064000 w 5702300"/>
                  <a:gd name="connsiteY4" fmla="*/ 558964 h 812964"/>
                  <a:gd name="connsiteX5" fmla="*/ 4419600 w 5702300"/>
                  <a:gd name="connsiteY5" fmla="*/ 381164 h 812964"/>
                  <a:gd name="connsiteX6" fmla="*/ 4813300 w 5702300"/>
                  <a:gd name="connsiteY6" fmla="*/ 724064 h 812964"/>
                  <a:gd name="connsiteX7" fmla="*/ 5702300 w 5702300"/>
                  <a:gd name="connsiteY7" fmla="*/ 812964 h 812964"/>
                  <a:gd name="connsiteX0" fmla="*/ 0 w 5702300"/>
                  <a:gd name="connsiteY0" fmla="*/ 774864 h 812964"/>
                  <a:gd name="connsiteX1" fmla="*/ 2146300 w 5702300"/>
                  <a:gd name="connsiteY1" fmla="*/ 482764 h 812964"/>
                  <a:gd name="connsiteX2" fmla="*/ 2628900 w 5702300"/>
                  <a:gd name="connsiteY2" fmla="*/ 622465 h 812964"/>
                  <a:gd name="connsiteX3" fmla="*/ 3251200 w 5702300"/>
                  <a:gd name="connsiteY3" fmla="*/ 164 h 812964"/>
                  <a:gd name="connsiteX4" fmla="*/ 4064000 w 5702300"/>
                  <a:gd name="connsiteY4" fmla="*/ 558964 h 812964"/>
                  <a:gd name="connsiteX5" fmla="*/ 4419600 w 5702300"/>
                  <a:gd name="connsiteY5" fmla="*/ 381164 h 812964"/>
                  <a:gd name="connsiteX6" fmla="*/ 4813300 w 5702300"/>
                  <a:gd name="connsiteY6" fmla="*/ 724064 h 812964"/>
                  <a:gd name="connsiteX7" fmla="*/ 5702300 w 5702300"/>
                  <a:gd name="connsiteY7" fmla="*/ 812964 h 812964"/>
                  <a:gd name="connsiteX0" fmla="*/ 0 w 5702300"/>
                  <a:gd name="connsiteY0" fmla="*/ 774864 h 812964"/>
                  <a:gd name="connsiteX1" fmla="*/ 1663700 w 5702300"/>
                  <a:gd name="connsiteY1" fmla="*/ 533565 h 812964"/>
                  <a:gd name="connsiteX2" fmla="*/ 2146300 w 5702300"/>
                  <a:gd name="connsiteY2" fmla="*/ 482764 h 812964"/>
                  <a:gd name="connsiteX3" fmla="*/ 2628900 w 5702300"/>
                  <a:gd name="connsiteY3" fmla="*/ 622465 h 812964"/>
                  <a:gd name="connsiteX4" fmla="*/ 3251200 w 5702300"/>
                  <a:gd name="connsiteY4" fmla="*/ 164 h 812964"/>
                  <a:gd name="connsiteX5" fmla="*/ 4064000 w 5702300"/>
                  <a:gd name="connsiteY5" fmla="*/ 558964 h 812964"/>
                  <a:gd name="connsiteX6" fmla="*/ 4419600 w 5702300"/>
                  <a:gd name="connsiteY6" fmla="*/ 381164 h 812964"/>
                  <a:gd name="connsiteX7" fmla="*/ 4813300 w 5702300"/>
                  <a:gd name="connsiteY7" fmla="*/ 724064 h 812964"/>
                  <a:gd name="connsiteX8" fmla="*/ 5702300 w 5702300"/>
                  <a:gd name="connsiteY8" fmla="*/ 812964 h 812964"/>
                  <a:gd name="connsiteX0" fmla="*/ 0 w 5702300"/>
                  <a:gd name="connsiteY0" fmla="*/ 774864 h 812964"/>
                  <a:gd name="connsiteX1" fmla="*/ 1676400 w 5702300"/>
                  <a:gd name="connsiteY1" fmla="*/ 787565 h 812964"/>
                  <a:gd name="connsiteX2" fmla="*/ 2146300 w 5702300"/>
                  <a:gd name="connsiteY2" fmla="*/ 482764 h 812964"/>
                  <a:gd name="connsiteX3" fmla="*/ 2628900 w 5702300"/>
                  <a:gd name="connsiteY3" fmla="*/ 622465 h 812964"/>
                  <a:gd name="connsiteX4" fmla="*/ 3251200 w 5702300"/>
                  <a:gd name="connsiteY4" fmla="*/ 164 h 812964"/>
                  <a:gd name="connsiteX5" fmla="*/ 4064000 w 5702300"/>
                  <a:gd name="connsiteY5" fmla="*/ 558964 h 812964"/>
                  <a:gd name="connsiteX6" fmla="*/ 4419600 w 5702300"/>
                  <a:gd name="connsiteY6" fmla="*/ 381164 h 812964"/>
                  <a:gd name="connsiteX7" fmla="*/ 4813300 w 5702300"/>
                  <a:gd name="connsiteY7" fmla="*/ 724064 h 812964"/>
                  <a:gd name="connsiteX8" fmla="*/ 5702300 w 5702300"/>
                  <a:gd name="connsiteY8" fmla="*/ 812964 h 812964"/>
                  <a:gd name="connsiteX0" fmla="*/ 0 w 5702300"/>
                  <a:gd name="connsiteY0" fmla="*/ 775449 h 813549"/>
                  <a:gd name="connsiteX1" fmla="*/ 1676400 w 5702300"/>
                  <a:gd name="connsiteY1" fmla="*/ 788150 h 813549"/>
                  <a:gd name="connsiteX2" fmla="*/ 2146300 w 5702300"/>
                  <a:gd name="connsiteY2" fmla="*/ 483349 h 813549"/>
                  <a:gd name="connsiteX3" fmla="*/ 2882900 w 5702300"/>
                  <a:gd name="connsiteY3" fmla="*/ 445250 h 813549"/>
                  <a:gd name="connsiteX4" fmla="*/ 3251200 w 5702300"/>
                  <a:gd name="connsiteY4" fmla="*/ 749 h 813549"/>
                  <a:gd name="connsiteX5" fmla="*/ 4064000 w 5702300"/>
                  <a:gd name="connsiteY5" fmla="*/ 559549 h 813549"/>
                  <a:gd name="connsiteX6" fmla="*/ 4419600 w 5702300"/>
                  <a:gd name="connsiteY6" fmla="*/ 381749 h 813549"/>
                  <a:gd name="connsiteX7" fmla="*/ 4813300 w 5702300"/>
                  <a:gd name="connsiteY7" fmla="*/ 724649 h 813549"/>
                  <a:gd name="connsiteX8" fmla="*/ 5702300 w 5702300"/>
                  <a:gd name="connsiteY8" fmla="*/ 813549 h 813549"/>
                  <a:gd name="connsiteX0" fmla="*/ 0 w 5702300"/>
                  <a:gd name="connsiteY0" fmla="*/ 894501 h 946708"/>
                  <a:gd name="connsiteX1" fmla="*/ 1676400 w 5702300"/>
                  <a:gd name="connsiteY1" fmla="*/ 907202 h 946708"/>
                  <a:gd name="connsiteX2" fmla="*/ 2146300 w 5702300"/>
                  <a:gd name="connsiteY2" fmla="*/ 602401 h 946708"/>
                  <a:gd name="connsiteX3" fmla="*/ 2882900 w 5702300"/>
                  <a:gd name="connsiteY3" fmla="*/ 564302 h 946708"/>
                  <a:gd name="connsiteX4" fmla="*/ 3251200 w 5702300"/>
                  <a:gd name="connsiteY4" fmla="*/ 119801 h 946708"/>
                  <a:gd name="connsiteX5" fmla="*/ 4064000 w 5702300"/>
                  <a:gd name="connsiteY5" fmla="*/ 678601 h 946708"/>
                  <a:gd name="connsiteX6" fmla="*/ 4216400 w 5702300"/>
                  <a:gd name="connsiteY6" fmla="*/ 806 h 946708"/>
                  <a:gd name="connsiteX7" fmla="*/ 4813300 w 5702300"/>
                  <a:gd name="connsiteY7" fmla="*/ 843701 h 946708"/>
                  <a:gd name="connsiteX8" fmla="*/ 5702300 w 5702300"/>
                  <a:gd name="connsiteY8" fmla="*/ 932601 h 946708"/>
                  <a:gd name="connsiteX0" fmla="*/ 0 w 5702300"/>
                  <a:gd name="connsiteY0" fmla="*/ 893873 h 931973"/>
                  <a:gd name="connsiteX1" fmla="*/ 1676400 w 5702300"/>
                  <a:gd name="connsiteY1" fmla="*/ 906574 h 931973"/>
                  <a:gd name="connsiteX2" fmla="*/ 2146300 w 5702300"/>
                  <a:gd name="connsiteY2" fmla="*/ 601773 h 931973"/>
                  <a:gd name="connsiteX3" fmla="*/ 2882900 w 5702300"/>
                  <a:gd name="connsiteY3" fmla="*/ 563674 h 931973"/>
                  <a:gd name="connsiteX4" fmla="*/ 3251200 w 5702300"/>
                  <a:gd name="connsiteY4" fmla="*/ 119173 h 931973"/>
                  <a:gd name="connsiteX5" fmla="*/ 4064000 w 5702300"/>
                  <a:gd name="connsiteY5" fmla="*/ 677973 h 931973"/>
                  <a:gd name="connsiteX6" fmla="*/ 4216400 w 5702300"/>
                  <a:gd name="connsiteY6" fmla="*/ 178 h 931973"/>
                  <a:gd name="connsiteX7" fmla="*/ 4991100 w 5702300"/>
                  <a:gd name="connsiteY7" fmla="*/ 614262 h 931973"/>
                  <a:gd name="connsiteX8" fmla="*/ 5702300 w 5702300"/>
                  <a:gd name="connsiteY8" fmla="*/ 931973 h 931973"/>
                  <a:gd name="connsiteX0" fmla="*/ 0 w 5702300"/>
                  <a:gd name="connsiteY0" fmla="*/ 894145 h 932245"/>
                  <a:gd name="connsiteX1" fmla="*/ 1676400 w 5702300"/>
                  <a:gd name="connsiteY1" fmla="*/ 906846 h 932245"/>
                  <a:gd name="connsiteX2" fmla="*/ 2146300 w 5702300"/>
                  <a:gd name="connsiteY2" fmla="*/ 602045 h 932245"/>
                  <a:gd name="connsiteX3" fmla="*/ 2882900 w 5702300"/>
                  <a:gd name="connsiteY3" fmla="*/ 563946 h 932245"/>
                  <a:gd name="connsiteX4" fmla="*/ 3251200 w 5702300"/>
                  <a:gd name="connsiteY4" fmla="*/ 119445 h 932245"/>
                  <a:gd name="connsiteX5" fmla="*/ 3771900 w 5702300"/>
                  <a:gd name="connsiteY5" fmla="*/ 508755 h 932245"/>
                  <a:gd name="connsiteX6" fmla="*/ 4216400 w 5702300"/>
                  <a:gd name="connsiteY6" fmla="*/ 450 h 932245"/>
                  <a:gd name="connsiteX7" fmla="*/ 4991100 w 5702300"/>
                  <a:gd name="connsiteY7" fmla="*/ 614534 h 932245"/>
                  <a:gd name="connsiteX8" fmla="*/ 5702300 w 5702300"/>
                  <a:gd name="connsiteY8" fmla="*/ 932245 h 932245"/>
                  <a:gd name="connsiteX0" fmla="*/ 0 w 5702300"/>
                  <a:gd name="connsiteY0" fmla="*/ 894294 h 932394"/>
                  <a:gd name="connsiteX1" fmla="*/ 1676400 w 5702300"/>
                  <a:gd name="connsiteY1" fmla="*/ 906995 h 932394"/>
                  <a:gd name="connsiteX2" fmla="*/ 2146300 w 5702300"/>
                  <a:gd name="connsiteY2" fmla="*/ 602194 h 932394"/>
                  <a:gd name="connsiteX3" fmla="*/ 2882900 w 5702300"/>
                  <a:gd name="connsiteY3" fmla="*/ 564095 h 932394"/>
                  <a:gd name="connsiteX4" fmla="*/ 3263900 w 5702300"/>
                  <a:gd name="connsiteY4" fmla="*/ 899245 h 932394"/>
                  <a:gd name="connsiteX5" fmla="*/ 3771900 w 5702300"/>
                  <a:gd name="connsiteY5" fmla="*/ 508904 h 932394"/>
                  <a:gd name="connsiteX6" fmla="*/ 4216400 w 5702300"/>
                  <a:gd name="connsiteY6" fmla="*/ 599 h 932394"/>
                  <a:gd name="connsiteX7" fmla="*/ 4991100 w 5702300"/>
                  <a:gd name="connsiteY7" fmla="*/ 614683 h 932394"/>
                  <a:gd name="connsiteX8" fmla="*/ 5702300 w 5702300"/>
                  <a:gd name="connsiteY8" fmla="*/ 932394 h 932394"/>
                  <a:gd name="connsiteX0" fmla="*/ 0 w 5702300"/>
                  <a:gd name="connsiteY0" fmla="*/ 894294 h 932394"/>
                  <a:gd name="connsiteX1" fmla="*/ 1676400 w 5702300"/>
                  <a:gd name="connsiteY1" fmla="*/ 906995 h 932394"/>
                  <a:gd name="connsiteX2" fmla="*/ 2146300 w 5702300"/>
                  <a:gd name="connsiteY2" fmla="*/ 602194 h 932394"/>
                  <a:gd name="connsiteX3" fmla="*/ 3263900 w 5702300"/>
                  <a:gd name="connsiteY3" fmla="*/ 899245 h 932394"/>
                  <a:gd name="connsiteX4" fmla="*/ 3771900 w 5702300"/>
                  <a:gd name="connsiteY4" fmla="*/ 508904 h 932394"/>
                  <a:gd name="connsiteX5" fmla="*/ 4216400 w 5702300"/>
                  <a:gd name="connsiteY5" fmla="*/ 599 h 932394"/>
                  <a:gd name="connsiteX6" fmla="*/ 4991100 w 5702300"/>
                  <a:gd name="connsiteY6" fmla="*/ 614683 h 932394"/>
                  <a:gd name="connsiteX7" fmla="*/ 5702300 w 5702300"/>
                  <a:gd name="connsiteY7" fmla="*/ 932394 h 932394"/>
                  <a:gd name="connsiteX0" fmla="*/ 0 w 5702300"/>
                  <a:gd name="connsiteY0" fmla="*/ 894294 h 932394"/>
                  <a:gd name="connsiteX1" fmla="*/ 1676400 w 5702300"/>
                  <a:gd name="connsiteY1" fmla="*/ 906995 h 932394"/>
                  <a:gd name="connsiteX2" fmla="*/ 3263900 w 5702300"/>
                  <a:gd name="connsiteY2" fmla="*/ 899245 h 932394"/>
                  <a:gd name="connsiteX3" fmla="*/ 3771900 w 5702300"/>
                  <a:gd name="connsiteY3" fmla="*/ 508904 h 932394"/>
                  <a:gd name="connsiteX4" fmla="*/ 4216400 w 5702300"/>
                  <a:gd name="connsiteY4" fmla="*/ 599 h 932394"/>
                  <a:gd name="connsiteX5" fmla="*/ 4991100 w 5702300"/>
                  <a:gd name="connsiteY5" fmla="*/ 614683 h 932394"/>
                  <a:gd name="connsiteX6" fmla="*/ 5702300 w 5702300"/>
                  <a:gd name="connsiteY6" fmla="*/ 932394 h 932394"/>
                  <a:gd name="connsiteX0" fmla="*/ 0 w 5702300"/>
                  <a:gd name="connsiteY0" fmla="*/ 894294 h 932394"/>
                  <a:gd name="connsiteX1" fmla="*/ 1676400 w 5702300"/>
                  <a:gd name="connsiteY1" fmla="*/ 906995 h 932394"/>
                  <a:gd name="connsiteX2" fmla="*/ 3263900 w 5702300"/>
                  <a:gd name="connsiteY2" fmla="*/ 899245 h 932394"/>
                  <a:gd name="connsiteX3" fmla="*/ 3771900 w 5702300"/>
                  <a:gd name="connsiteY3" fmla="*/ 508904 h 932394"/>
                  <a:gd name="connsiteX4" fmla="*/ 4216400 w 5702300"/>
                  <a:gd name="connsiteY4" fmla="*/ 599 h 932394"/>
                  <a:gd name="connsiteX5" fmla="*/ 4991100 w 5702300"/>
                  <a:gd name="connsiteY5" fmla="*/ 614683 h 932394"/>
                  <a:gd name="connsiteX6" fmla="*/ 5702300 w 5702300"/>
                  <a:gd name="connsiteY6" fmla="*/ 932394 h 932394"/>
                  <a:gd name="connsiteX0" fmla="*/ 0 w 5702300"/>
                  <a:gd name="connsiteY0" fmla="*/ 894366 h 932466"/>
                  <a:gd name="connsiteX1" fmla="*/ 1676400 w 5702300"/>
                  <a:gd name="connsiteY1" fmla="*/ 907067 h 932466"/>
                  <a:gd name="connsiteX2" fmla="*/ 3263900 w 5702300"/>
                  <a:gd name="connsiteY2" fmla="*/ 899317 h 932466"/>
                  <a:gd name="connsiteX3" fmla="*/ 3771900 w 5702300"/>
                  <a:gd name="connsiteY3" fmla="*/ 508976 h 932466"/>
                  <a:gd name="connsiteX4" fmla="*/ 4216400 w 5702300"/>
                  <a:gd name="connsiteY4" fmla="*/ 671 h 932466"/>
                  <a:gd name="connsiteX5" fmla="*/ 4991100 w 5702300"/>
                  <a:gd name="connsiteY5" fmla="*/ 614755 h 932466"/>
                  <a:gd name="connsiteX6" fmla="*/ 5702300 w 5702300"/>
                  <a:gd name="connsiteY6" fmla="*/ 932466 h 932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02300" h="932466">
                    <a:moveTo>
                      <a:pt x="0" y="894366"/>
                    </a:moveTo>
                    <a:lnTo>
                      <a:pt x="1676400" y="907067"/>
                    </a:lnTo>
                    <a:cubicBezTo>
                      <a:pt x="2220383" y="907892"/>
                      <a:pt x="2863850" y="931767"/>
                      <a:pt x="3263900" y="899317"/>
                    </a:cubicBezTo>
                    <a:cubicBezTo>
                      <a:pt x="3663950" y="866867"/>
                      <a:pt x="3638550" y="701122"/>
                      <a:pt x="3771900" y="508976"/>
                    </a:cubicBezTo>
                    <a:cubicBezTo>
                      <a:pt x="3905250" y="316830"/>
                      <a:pt x="4013200" y="-16959"/>
                      <a:pt x="4216400" y="671"/>
                    </a:cubicBezTo>
                    <a:cubicBezTo>
                      <a:pt x="4419600" y="18301"/>
                      <a:pt x="4743450" y="459456"/>
                      <a:pt x="4991100" y="614755"/>
                    </a:cubicBezTo>
                    <a:cubicBezTo>
                      <a:pt x="5238750" y="770054"/>
                      <a:pt x="5702300" y="932466"/>
                      <a:pt x="5702300" y="932466"/>
                    </a:cubicBezTo>
                  </a:path>
                </a:pathLst>
              </a:custGeom>
              <a:ln w="38100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800">
                  <a:latin typeface="Calibri" charset="0"/>
                </a:endParaRPr>
              </a:p>
            </p:txBody>
          </p:sp>
          <p:sp>
            <p:nvSpPr>
              <p:cNvPr id="17" name="Textfeld 19"/>
              <p:cNvSpPr txBox="1"/>
              <p:nvPr/>
            </p:nvSpPr>
            <p:spPr>
              <a:xfrm>
                <a:off x="833058" y="4864099"/>
                <a:ext cx="1223385" cy="412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likelihood</a:t>
                </a:r>
                <a:endParaRPr lang="de-DE" dirty="0">
                  <a:solidFill>
                    <a:srgbClr val="FF9900"/>
                  </a:solidFill>
                  <a:latin typeface="Gill Sans MT" panose="020B0502020104020203" pitchFamily="34" charset="0"/>
                </a:endParaRPr>
              </a:p>
            </p:txBody>
          </p:sp>
        </p:grpSp>
      </p:grpSp>
      <p:sp>
        <p:nvSpPr>
          <p:cNvPr id="20" name="Freihandform 21"/>
          <p:cNvSpPr/>
          <p:nvPr/>
        </p:nvSpPr>
        <p:spPr>
          <a:xfrm>
            <a:off x="2921000" y="2921000"/>
            <a:ext cx="5141503" cy="1405841"/>
          </a:xfrm>
          <a:custGeom>
            <a:avLst/>
            <a:gdLst>
              <a:gd name="connsiteX0" fmla="*/ 0 w 5702300"/>
              <a:gd name="connsiteY0" fmla="*/ 775297 h 814128"/>
              <a:gd name="connsiteX1" fmla="*/ 2197100 w 5702300"/>
              <a:gd name="connsiteY1" fmla="*/ 686397 h 814128"/>
              <a:gd name="connsiteX2" fmla="*/ 3251200 w 5702300"/>
              <a:gd name="connsiteY2" fmla="*/ 597 h 814128"/>
              <a:gd name="connsiteX3" fmla="*/ 4064000 w 5702300"/>
              <a:gd name="connsiteY3" fmla="*/ 559397 h 814128"/>
              <a:gd name="connsiteX4" fmla="*/ 4699000 w 5702300"/>
              <a:gd name="connsiteY4" fmla="*/ 191097 h 814128"/>
              <a:gd name="connsiteX5" fmla="*/ 5130800 w 5702300"/>
              <a:gd name="connsiteY5" fmla="*/ 724497 h 814128"/>
              <a:gd name="connsiteX6" fmla="*/ 5702300 w 5702300"/>
              <a:gd name="connsiteY6" fmla="*/ 813397 h 814128"/>
              <a:gd name="connsiteX0" fmla="*/ 0 w 5702300"/>
              <a:gd name="connsiteY0" fmla="*/ 775332 h 813432"/>
              <a:gd name="connsiteX1" fmla="*/ 2197100 w 5702300"/>
              <a:gd name="connsiteY1" fmla="*/ 686432 h 813432"/>
              <a:gd name="connsiteX2" fmla="*/ 3251200 w 5702300"/>
              <a:gd name="connsiteY2" fmla="*/ 632 h 813432"/>
              <a:gd name="connsiteX3" fmla="*/ 4064000 w 5702300"/>
              <a:gd name="connsiteY3" fmla="*/ 559432 h 813432"/>
              <a:gd name="connsiteX4" fmla="*/ 4419600 w 5702300"/>
              <a:gd name="connsiteY4" fmla="*/ 381632 h 813432"/>
              <a:gd name="connsiteX5" fmla="*/ 5130800 w 5702300"/>
              <a:gd name="connsiteY5" fmla="*/ 724532 h 813432"/>
              <a:gd name="connsiteX6" fmla="*/ 5702300 w 5702300"/>
              <a:gd name="connsiteY6" fmla="*/ 813432 h 813432"/>
              <a:gd name="connsiteX0" fmla="*/ 0 w 5702300"/>
              <a:gd name="connsiteY0" fmla="*/ 775332 h 813432"/>
              <a:gd name="connsiteX1" fmla="*/ 2197100 w 5702300"/>
              <a:gd name="connsiteY1" fmla="*/ 686432 h 813432"/>
              <a:gd name="connsiteX2" fmla="*/ 3251200 w 5702300"/>
              <a:gd name="connsiteY2" fmla="*/ 632 h 813432"/>
              <a:gd name="connsiteX3" fmla="*/ 4064000 w 5702300"/>
              <a:gd name="connsiteY3" fmla="*/ 559432 h 813432"/>
              <a:gd name="connsiteX4" fmla="*/ 4419600 w 5702300"/>
              <a:gd name="connsiteY4" fmla="*/ 381632 h 813432"/>
              <a:gd name="connsiteX5" fmla="*/ 4813300 w 5702300"/>
              <a:gd name="connsiteY5" fmla="*/ 724532 h 813432"/>
              <a:gd name="connsiteX6" fmla="*/ 5702300 w 5702300"/>
              <a:gd name="connsiteY6" fmla="*/ 813432 h 813432"/>
              <a:gd name="connsiteX0" fmla="*/ 0 w 5702300"/>
              <a:gd name="connsiteY0" fmla="*/ 774700 h 812800"/>
              <a:gd name="connsiteX1" fmla="*/ 2197100 w 5702300"/>
              <a:gd name="connsiteY1" fmla="*/ 685800 h 812800"/>
              <a:gd name="connsiteX2" fmla="*/ 2476500 w 5702300"/>
              <a:gd name="connsiteY2" fmla="*/ 558801 h 812800"/>
              <a:gd name="connsiteX3" fmla="*/ 3251200 w 5702300"/>
              <a:gd name="connsiteY3" fmla="*/ 0 h 812800"/>
              <a:gd name="connsiteX4" fmla="*/ 4064000 w 5702300"/>
              <a:gd name="connsiteY4" fmla="*/ 558800 h 812800"/>
              <a:gd name="connsiteX5" fmla="*/ 4419600 w 5702300"/>
              <a:gd name="connsiteY5" fmla="*/ 381000 h 812800"/>
              <a:gd name="connsiteX6" fmla="*/ 4813300 w 5702300"/>
              <a:gd name="connsiteY6" fmla="*/ 723900 h 812800"/>
              <a:gd name="connsiteX7" fmla="*/ 5702300 w 5702300"/>
              <a:gd name="connsiteY7" fmla="*/ 812800 h 812800"/>
              <a:gd name="connsiteX0" fmla="*/ 0 w 5702300"/>
              <a:gd name="connsiteY0" fmla="*/ 776436 h 814536"/>
              <a:gd name="connsiteX1" fmla="*/ 2197100 w 5702300"/>
              <a:gd name="connsiteY1" fmla="*/ 687536 h 814536"/>
              <a:gd name="connsiteX2" fmla="*/ 2451100 w 5702300"/>
              <a:gd name="connsiteY2" fmla="*/ 395437 h 814536"/>
              <a:gd name="connsiteX3" fmla="*/ 3251200 w 5702300"/>
              <a:gd name="connsiteY3" fmla="*/ 1736 h 814536"/>
              <a:gd name="connsiteX4" fmla="*/ 4064000 w 5702300"/>
              <a:gd name="connsiteY4" fmla="*/ 560536 h 814536"/>
              <a:gd name="connsiteX5" fmla="*/ 4419600 w 5702300"/>
              <a:gd name="connsiteY5" fmla="*/ 382736 h 814536"/>
              <a:gd name="connsiteX6" fmla="*/ 4813300 w 5702300"/>
              <a:gd name="connsiteY6" fmla="*/ 725636 h 814536"/>
              <a:gd name="connsiteX7" fmla="*/ 5702300 w 5702300"/>
              <a:gd name="connsiteY7" fmla="*/ 814536 h 814536"/>
              <a:gd name="connsiteX0" fmla="*/ 0 w 5702300"/>
              <a:gd name="connsiteY0" fmla="*/ 774864 h 812964"/>
              <a:gd name="connsiteX1" fmla="*/ 2197100 w 5702300"/>
              <a:gd name="connsiteY1" fmla="*/ 685964 h 812964"/>
              <a:gd name="connsiteX2" fmla="*/ 2628900 w 5702300"/>
              <a:gd name="connsiteY2" fmla="*/ 622465 h 812964"/>
              <a:gd name="connsiteX3" fmla="*/ 3251200 w 5702300"/>
              <a:gd name="connsiteY3" fmla="*/ 164 h 812964"/>
              <a:gd name="connsiteX4" fmla="*/ 4064000 w 5702300"/>
              <a:gd name="connsiteY4" fmla="*/ 558964 h 812964"/>
              <a:gd name="connsiteX5" fmla="*/ 4419600 w 5702300"/>
              <a:gd name="connsiteY5" fmla="*/ 381164 h 812964"/>
              <a:gd name="connsiteX6" fmla="*/ 4813300 w 5702300"/>
              <a:gd name="connsiteY6" fmla="*/ 724064 h 812964"/>
              <a:gd name="connsiteX7" fmla="*/ 5702300 w 5702300"/>
              <a:gd name="connsiteY7" fmla="*/ 812964 h 812964"/>
              <a:gd name="connsiteX0" fmla="*/ 0 w 5702300"/>
              <a:gd name="connsiteY0" fmla="*/ 774864 h 812964"/>
              <a:gd name="connsiteX1" fmla="*/ 2146300 w 5702300"/>
              <a:gd name="connsiteY1" fmla="*/ 482764 h 812964"/>
              <a:gd name="connsiteX2" fmla="*/ 2628900 w 5702300"/>
              <a:gd name="connsiteY2" fmla="*/ 622465 h 812964"/>
              <a:gd name="connsiteX3" fmla="*/ 3251200 w 5702300"/>
              <a:gd name="connsiteY3" fmla="*/ 164 h 812964"/>
              <a:gd name="connsiteX4" fmla="*/ 4064000 w 5702300"/>
              <a:gd name="connsiteY4" fmla="*/ 558964 h 812964"/>
              <a:gd name="connsiteX5" fmla="*/ 4419600 w 5702300"/>
              <a:gd name="connsiteY5" fmla="*/ 381164 h 812964"/>
              <a:gd name="connsiteX6" fmla="*/ 4813300 w 5702300"/>
              <a:gd name="connsiteY6" fmla="*/ 724064 h 812964"/>
              <a:gd name="connsiteX7" fmla="*/ 5702300 w 5702300"/>
              <a:gd name="connsiteY7" fmla="*/ 812964 h 812964"/>
              <a:gd name="connsiteX0" fmla="*/ 0 w 5702300"/>
              <a:gd name="connsiteY0" fmla="*/ 774864 h 812964"/>
              <a:gd name="connsiteX1" fmla="*/ 1663700 w 5702300"/>
              <a:gd name="connsiteY1" fmla="*/ 533565 h 812964"/>
              <a:gd name="connsiteX2" fmla="*/ 2146300 w 5702300"/>
              <a:gd name="connsiteY2" fmla="*/ 482764 h 812964"/>
              <a:gd name="connsiteX3" fmla="*/ 2628900 w 5702300"/>
              <a:gd name="connsiteY3" fmla="*/ 622465 h 812964"/>
              <a:gd name="connsiteX4" fmla="*/ 3251200 w 5702300"/>
              <a:gd name="connsiteY4" fmla="*/ 164 h 812964"/>
              <a:gd name="connsiteX5" fmla="*/ 4064000 w 5702300"/>
              <a:gd name="connsiteY5" fmla="*/ 558964 h 812964"/>
              <a:gd name="connsiteX6" fmla="*/ 4419600 w 5702300"/>
              <a:gd name="connsiteY6" fmla="*/ 381164 h 812964"/>
              <a:gd name="connsiteX7" fmla="*/ 4813300 w 5702300"/>
              <a:gd name="connsiteY7" fmla="*/ 724064 h 812964"/>
              <a:gd name="connsiteX8" fmla="*/ 5702300 w 5702300"/>
              <a:gd name="connsiteY8" fmla="*/ 812964 h 812964"/>
              <a:gd name="connsiteX0" fmla="*/ 0 w 5702300"/>
              <a:gd name="connsiteY0" fmla="*/ 774864 h 812964"/>
              <a:gd name="connsiteX1" fmla="*/ 1676400 w 5702300"/>
              <a:gd name="connsiteY1" fmla="*/ 787565 h 812964"/>
              <a:gd name="connsiteX2" fmla="*/ 2146300 w 5702300"/>
              <a:gd name="connsiteY2" fmla="*/ 482764 h 812964"/>
              <a:gd name="connsiteX3" fmla="*/ 2628900 w 5702300"/>
              <a:gd name="connsiteY3" fmla="*/ 622465 h 812964"/>
              <a:gd name="connsiteX4" fmla="*/ 3251200 w 5702300"/>
              <a:gd name="connsiteY4" fmla="*/ 164 h 812964"/>
              <a:gd name="connsiteX5" fmla="*/ 4064000 w 5702300"/>
              <a:gd name="connsiteY5" fmla="*/ 558964 h 812964"/>
              <a:gd name="connsiteX6" fmla="*/ 4419600 w 5702300"/>
              <a:gd name="connsiteY6" fmla="*/ 381164 h 812964"/>
              <a:gd name="connsiteX7" fmla="*/ 4813300 w 5702300"/>
              <a:gd name="connsiteY7" fmla="*/ 724064 h 812964"/>
              <a:gd name="connsiteX8" fmla="*/ 5702300 w 5702300"/>
              <a:gd name="connsiteY8" fmla="*/ 812964 h 812964"/>
              <a:gd name="connsiteX0" fmla="*/ 0 w 5702300"/>
              <a:gd name="connsiteY0" fmla="*/ 775449 h 813549"/>
              <a:gd name="connsiteX1" fmla="*/ 1676400 w 5702300"/>
              <a:gd name="connsiteY1" fmla="*/ 788150 h 813549"/>
              <a:gd name="connsiteX2" fmla="*/ 2146300 w 5702300"/>
              <a:gd name="connsiteY2" fmla="*/ 483349 h 813549"/>
              <a:gd name="connsiteX3" fmla="*/ 2882900 w 5702300"/>
              <a:gd name="connsiteY3" fmla="*/ 445250 h 813549"/>
              <a:gd name="connsiteX4" fmla="*/ 3251200 w 5702300"/>
              <a:gd name="connsiteY4" fmla="*/ 749 h 813549"/>
              <a:gd name="connsiteX5" fmla="*/ 4064000 w 5702300"/>
              <a:gd name="connsiteY5" fmla="*/ 559549 h 813549"/>
              <a:gd name="connsiteX6" fmla="*/ 4419600 w 5702300"/>
              <a:gd name="connsiteY6" fmla="*/ 381749 h 813549"/>
              <a:gd name="connsiteX7" fmla="*/ 4813300 w 5702300"/>
              <a:gd name="connsiteY7" fmla="*/ 724649 h 813549"/>
              <a:gd name="connsiteX8" fmla="*/ 5702300 w 5702300"/>
              <a:gd name="connsiteY8" fmla="*/ 813549 h 813549"/>
              <a:gd name="connsiteX0" fmla="*/ 0 w 5702300"/>
              <a:gd name="connsiteY0" fmla="*/ 775449 h 813549"/>
              <a:gd name="connsiteX1" fmla="*/ 1168400 w 5702300"/>
              <a:gd name="connsiteY1" fmla="*/ 764892 h 813549"/>
              <a:gd name="connsiteX2" fmla="*/ 1676400 w 5702300"/>
              <a:gd name="connsiteY2" fmla="*/ 788150 h 813549"/>
              <a:gd name="connsiteX3" fmla="*/ 2146300 w 5702300"/>
              <a:gd name="connsiteY3" fmla="*/ 483349 h 813549"/>
              <a:gd name="connsiteX4" fmla="*/ 2882900 w 5702300"/>
              <a:gd name="connsiteY4" fmla="*/ 445250 h 813549"/>
              <a:gd name="connsiteX5" fmla="*/ 3251200 w 5702300"/>
              <a:gd name="connsiteY5" fmla="*/ 749 h 813549"/>
              <a:gd name="connsiteX6" fmla="*/ 4064000 w 5702300"/>
              <a:gd name="connsiteY6" fmla="*/ 559549 h 813549"/>
              <a:gd name="connsiteX7" fmla="*/ 4419600 w 5702300"/>
              <a:gd name="connsiteY7" fmla="*/ 381749 h 813549"/>
              <a:gd name="connsiteX8" fmla="*/ 4813300 w 5702300"/>
              <a:gd name="connsiteY8" fmla="*/ 724649 h 813549"/>
              <a:gd name="connsiteX9" fmla="*/ 5702300 w 5702300"/>
              <a:gd name="connsiteY9" fmla="*/ 813549 h 813549"/>
              <a:gd name="connsiteX0" fmla="*/ 0 w 5702300"/>
              <a:gd name="connsiteY0" fmla="*/ 775449 h 813549"/>
              <a:gd name="connsiteX1" fmla="*/ 1219200 w 5702300"/>
              <a:gd name="connsiteY1" fmla="*/ 425913 h 813549"/>
              <a:gd name="connsiteX2" fmla="*/ 1676400 w 5702300"/>
              <a:gd name="connsiteY2" fmla="*/ 788150 h 813549"/>
              <a:gd name="connsiteX3" fmla="*/ 2146300 w 5702300"/>
              <a:gd name="connsiteY3" fmla="*/ 483349 h 813549"/>
              <a:gd name="connsiteX4" fmla="*/ 2882900 w 5702300"/>
              <a:gd name="connsiteY4" fmla="*/ 445250 h 813549"/>
              <a:gd name="connsiteX5" fmla="*/ 3251200 w 5702300"/>
              <a:gd name="connsiteY5" fmla="*/ 749 h 813549"/>
              <a:gd name="connsiteX6" fmla="*/ 4064000 w 5702300"/>
              <a:gd name="connsiteY6" fmla="*/ 559549 h 813549"/>
              <a:gd name="connsiteX7" fmla="*/ 4419600 w 5702300"/>
              <a:gd name="connsiteY7" fmla="*/ 381749 h 813549"/>
              <a:gd name="connsiteX8" fmla="*/ 4813300 w 5702300"/>
              <a:gd name="connsiteY8" fmla="*/ 724649 h 813549"/>
              <a:gd name="connsiteX9" fmla="*/ 5702300 w 5702300"/>
              <a:gd name="connsiteY9" fmla="*/ 813549 h 813549"/>
              <a:gd name="connsiteX0" fmla="*/ 0 w 5702300"/>
              <a:gd name="connsiteY0" fmla="*/ 775449 h 813549"/>
              <a:gd name="connsiteX1" fmla="*/ 1219200 w 5702300"/>
              <a:gd name="connsiteY1" fmla="*/ 425913 h 813549"/>
              <a:gd name="connsiteX2" fmla="*/ 1676400 w 5702300"/>
              <a:gd name="connsiteY2" fmla="*/ 788150 h 813549"/>
              <a:gd name="connsiteX3" fmla="*/ 2146300 w 5702300"/>
              <a:gd name="connsiteY3" fmla="*/ 483349 h 813549"/>
              <a:gd name="connsiteX4" fmla="*/ 2882900 w 5702300"/>
              <a:gd name="connsiteY4" fmla="*/ 445250 h 813549"/>
              <a:gd name="connsiteX5" fmla="*/ 3251200 w 5702300"/>
              <a:gd name="connsiteY5" fmla="*/ 749 h 813549"/>
              <a:gd name="connsiteX6" fmla="*/ 4064000 w 5702300"/>
              <a:gd name="connsiteY6" fmla="*/ 559549 h 813549"/>
              <a:gd name="connsiteX7" fmla="*/ 4419600 w 5702300"/>
              <a:gd name="connsiteY7" fmla="*/ 381749 h 813549"/>
              <a:gd name="connsiteX8" fmla="*/ 4813300 w 5702300"/>
              <a:gd name="connsiteY8" fmla="*/ 724649 h 813549"/>
              <a:gd name="connsiteX9" fmla="*/ 5702300 w 5702300"/>
              <a:gd name="connsiteY9" fmla="*/ 813549 h 813549"/>
              <a:gd name="connsiteX0" fmla="*/ 0 w 5702300"/>
              <a:gd name="connsiteY0" fmla="*/ 775449 h 813549"/>
              <a:gd name="connsiteX1" fmla="*/ 1219200 w 5702300"/>
              <a:gd name="connsiteY1" fmla="*/ 425913 h 813549"/>
              <a:gd name="connsiteX2" fmla="*/ 1676400 w 5702300"/>
              <a:gd name="connsiteY2" fmla="*/ 788150 h 813549"/>
              <a:gd name="connsiteX3" fmla="*/ 2146300 w 5702300"/>
              <a:gd name="connsiteY3" fmla="*/ 483349 h 813549"/>
              <a:gd name="connsiteX4" fmla="*/ 2882900 w 5702300"/>
              <a:gd name="connsiteY4" fmla="*/ 445250 h 813549"/>
              <a:gd name="connsiteX5" fmla="*/ 3251200 w 5702300"/>
              <a:gd name="connsiteY5" fmla="*/ 749 h 813549"/>
              <a:gd name="connsiteX6" fmla="*/ 4064000 w 5702300"/>
              <a:gd name="connsiteY6" fmla="*/ 559549 h 813549"/>
              <a:gd name="connsiteX7" fmla="*/ 4419600 w 5702300"/>
              <a:gd name="connsiteY7" fmla="*/ 381749 h 813549"/>
              <a:gd name="connsiteX8" fmla="*/ 4813300 w 5702300"/>
              <a:gd name="connsiteY8" fmla="*/ 724649 h 813549"/>
              <a:gd name="connsiteX9" fmla="*/ 5702300 w 5702300"/>
              <a:gd name="connsiteY9" fmla="*/ 813549 h 813549"/>
              <a:gd name="connsiteX0" fmla="*/ 0 w 5702300"/>
              <a:gd name="connsiteY0" fmla="*/ 775449 h 813549"/>
              <a:gd name="connsiteX1" fmla="*/ 1219200 w 5702300"/>
              <a:gd name="connsiteY1" fmla="*/ 425913 h 813549"/>
              <a:gd name="connsiteX2" fmla="*/ 1676400 w 5702300"/>
              <a:gd name="connsiteY2" fmla="*/ 788150 h 813549"/>
              <a:gd name="connsiteX3" fmla="*/ 2146300 w 5702300"/>
              <a:gd name="connsiteY3" fmla="*/ 483349 h 813549"/>
              <a:gd name="connsiteX4" fmla="*/ 2882900 w 5702300"/>
              <a:gd name="connsiteY4" fmla="*/ 445250 h 813549"/>
              <a:gd name="connsiteX5" fmla="*/ 3251200 w 5702300"/>
              <a:gd name="connsiteY5" fmla="*/ 749 h 813549"/>
              <a:gd name="connsiteX6" fmla="*/ 4064000 w 5702300"/>
              <a:gd name="connsiteY6" fmla="*/ 559549 h 813549"/>
              <a:gd name="connsiteX7" fmla="*/ 4419600 w 5702300"/>
              <a:gd name="connsiteY7" fmla="*/ 381749 h 813549"/>
              <a:gd name="connsiteX8" fmla="*/ 4813300 w 5702300"/>
              <a:gd name="connsiteY8" fmla="*/ 724649 h 813549"/>
              <a:gd name="connsiteX9" fmla="*/ 5702300 w 5702300"/>
              <a:gd name="connsiteY9" fmla="*/ 813549 h 813549"/>
              <a:gd name="connsiteX0" fmla="*/ 0 w 5702300"/>
              <a:gd name="connsiteY0" fmla="*/ 817822 h 818473"/>
              <a:gd name="connsiteX1" fmla="*/ 1219200 w 5702300"/>
              <a:gd name="connsiteY1" fmla="*/ 425913 h 818473"/>
              <a:gd name="connsiteX2" fmla="*/ 1676400 w 5702300"/>
              <a:gd name="connsiteY2" fmla="*/ 788150 h 818473"/>
              <a:gd name="connsiteX3" fmla="*/ 2146300 w 5702300"/>
              <a:gd name="connsiteY3" fmla="*/ 483349 h 818473"/>
              <a:gd name="connsiteX4" fmla="*/ 2882900 w 5702300"/>
              <a:gd name="connsiteY4" fmla="*/ 445250 h 818473"/>
              <a:gd name="connsiteX5" fmla="*/ 3251200 w 5702300"/>
              <a:gd name="connsiteY5" fmla="*/ 749 h 818473"/>
              <a:gd name="connsiteX6" fmla="*/ 4064000 w 5702300"/>
              <a:gd name="connsiteY6" fmla="*/ 559549 h 818473"/>
              <a:gd name="connsiteX7" fmla="*/ 4419600 w 5702300"/>
              <a:gd name="connsiteY7" fmla="*/ 381749 h 818473"/>
              <a:gd name="connsiteX8" fmla="*/ 4813300 w 5702300"/>
              <a:gd name="connsiteY8" fmla="*/ 724649 h 818473"/>
              <a:gd name="connsiteX9" fmla="*/ 5702300 w 5702300"/>
              <a:gd name="connsiteY9" fmla="*/ 813549 h 818473"/>
              <a:gd name="connsiteX0" fmla="*/ 0 w 5702300"/>
              <a:gd name="connsiteY0" fmla="*/ 817822 h 817822"/>
              <a:gd name="connsiteX1" fmla="*/ 1219200 w 5702300"/>
              <a:gd name="connsiteY1" fmla="*/ 425913 h 817822"/>
              <a:gd name="connsiteX2" fmla="*/ 1676400 w 5702300"/>
              <a:gd name="connsiteY2" fmla="*/ 788150 h 817822"/>
              <a:gd name="connsiteX3" fmla="*/ 2146300 w 5702300"/>
              <a:gd name="connsiteY3" fmla="*/ 483349 h 817822"/>
              <a:gd name="connsiteX4" fmla="*/ 2882900 w 5702300"/>
              <a:gd name="connsiteY4" fmla="*/ 445250 h 817822"/>
              <a:gd name="connsiteX5" fmla="*/ 3251200 w 5702300"/>
              <a:gd name="connsiteY5" fmla="*/ 749 h 817822"/>
              <a:gd name="connsiteX6" fmla="*/ 4064000 w 5702300"/>
              <a:gd name="connsiteY6" fmla="*/ 559549 h 817822"/>
              <a:gd name="connsiteX7" fmla="*/ 4419600 w 5702300"/>
              <a:gd name="connsiteY7" fmla="*/ 381749 h 817822"/>
              <a:gd name="connsiteX8" fmla="*/ 4813300 w 5702300"/>
              <a:gd name="connsiteY8" fmla="*/ 724649 h 817822"/>
              <a:gd name="connsiteX9" fmla="*/ 5702300 w 5702300"/>
              <a:gd name="connsiteY9" fmla="*/ 813549 h 817822"/>
              <a:gd name="connsiteX0" fmla="*/ 0 w 5740400"/>
              <a:gd name="connsiteY0" fmla="*/ 792399 h 813549"/>
              <a:gd name="connsiteX1" fmla="*/ 1257300 w 5740400"/>
              <a:gd name="connsiteY1" fmla="*/ 425913 h 813549"/>
              <a:gd name="connsiteX2" fmla="*/ 1714500 w 5740400"/>
              <a:gd name="connsiteY2" fmla="*/ 788150 h 813549"/>
              <a:gd name="connsiteX3" fmla="*/ 2184400 w 5740400"/>
              <a:gd name="connsiteY3" fmla="*/ 483349 h 813549"/>
              <a:gd name="connsiteX4" fmla="*/ 2921000 w 5740400"/>
              <a:gd name="connsiteY4" fmla="*/ 445250 h 813549"/>
              <a:gd name="connsiteX5" fmla="*/ 3289300 w 5740400"/>
              <a:gd name="connsiteY5" fmla="*/ 749 h 813549"/>
              <a:gd name="connsiteX6" fmla="*/ 4102100 w 5740400"/>
              <a:gd name="connsiteY6" fmla="*/ 559549 h 813549"/>
              <a:gd name="connsiteX7" fmla="*/ 4457700 w 5740400"/>
              <a:gd name="connsiteY7" fmla="*/ 381749 h 813549"/>
              <a:gd name="connsiteX8" fmla="*/ 4851400 w 5740400"/>
              <a:gd name="connsiteY8" fmla="*/ 724649 h 813549"/>
              <a:gd name="connsiteX9" fmla="*/ 5740400 w 5740400"/>
              <a:gd name="connsiteY9" fmla="*/ 813549 h 813549"/>
              <a:gd name="connsiteX0" fmla="*/ 0 w 5740400"/>
              <a:gd name="connsiteY0" fmla="*/ 792399 h 813549"/>
              <a:gd name="connsiteX1" fmla="*/ 1714500 w 5740400"/>
              <a:gd name="connsiteY1" fmla="*/ 788150 h 813549"/>
              <a:gd name="connsiteX2" fmla="*/ 2184400 w 5740400"/>
              <a:gd name="connsiteY2" fmla="*/ 483349 h 813549"/>
              <a:gd name="connsiteX3" fmla="*/ 2921000 w 5740400"/>
              <a:gd name="connsiteY3" fmla="*/ 445250 h 813549"/>
              <a:gd name="connsiteX4" fmla="*/ 3289300 w 5740400"/>
              <a:gd name="connsiteY4" fmla="*/ 749 h 813549"/>
              <a:gd name="connsiteX5" fmla="*/ 4102100 w 5740400"/>
              <a:gd name="connsiteY5" fmla="*/ 559549 h 813549"/>
              <a:gd name="connsiteX6" fmla="*/ 4457700 w 5740400"/>
              <a:gd name="connsiteY6" fmla="*/ 381749 h 813549"/>
              <a:gd name="connsiteX7" fmla="*/ 4851400 w 5740400"/>
              <a:gd name="connsiteY7" fmla="*/ 724649 h 813549"/>
              <a:gd name="connsiteX8" fmla="*/ 5740400 w 5740400"/>
              <a:gd name="connsiteY8" fmla="*/ 813549 h 813549"/>
              <a:gd name="connsiteX0" fmla="*/ 0 w 5740400"/>
              <a:gd name="connsiteY0" fmla="*/ 792435 h 814839"/>
              <a:gd name="connsiteX1" fmla="*/ 1714500 w 5740400"/>
              <a:gd name="connsiteY1" fmla="*/ 788186 h 814839"/>
              <a:gd name="connsiteX2" fmla="*/ 2921000 w 5740400"/>
              <a:gd name="connsiteY2" fmla="*/ 445286 h 814839"/>
              <a:gd name="connsiteX3" fmla="*/ 3289300 w 5740400"/>
              <a:gd name="connsiteY3" fmla="*/ 785 h 814839"/>
              <a:gd name="connsiteX4" fmla="*/ 4102100 w 5740400"/>
              <a:gd name="connsiteY4" fmla="*/ 559585 h 814839"/>
              <a:gd name="connsiteX5" fmla="*/ 4457700 w 5740400"/>
              <a:gd name="connsiteY5" fmla="*/ 381785 h 814839"/>
              <a:gd name="connsiteX6" fmla="*/ 4851400 w 5740400"/>
              <a:gd name="connsiteY6" fmla="*/ 724685 h 814839"/>
              <a:gd name="connsiteX7" fmla="*/ 5740400 w 5740400"/>
              <a:gd name="connsiteY7" fmla="*/ 813585 h 814839"/>
              <a:gd name="connsiteX0" fmla="*/ 0 w 5740400"/>
              <a:gd name="connsiteY0" fmla="*/ 413486 h 435890"/>
              <a:gd name="connsiteX1" fmla="*/ 1714500 w 5740400"/>
              <a:gd name="connsiteY1" fmla="*/ 409237 h 435890"/>
              <a:gd name="connsiteX2" fmla="*/ 2921000 w 5740400"/>
              <a:gd name="connsiteY2" fmla="*/ 66337 h 435890"/>
              <a:gd name="connsiteX3" fmla="*/ 3479800 w 5740400"/>
              <a:gd name="connsiteY3" fmla="*/ 147254 h 435890"/>
              <a:gd name="connsiteX4" fmla="*/ 4102100 w 5740400"/>
              <a:gd name="connsiteY4" fmla="*/ 180636 h 435890"/>
              <a:gd name="connsiteX5" fmla="*/ 4457700 w 5740400"/>
              <a:gd name="connsiteY5" fmla="*/ 2836 h 435890"/>
              <a:gd name="connsiteX6" fmla="*/ 4851400 w 5740400"/>
              <a:gd name="connsiteY6" fmla="*/ 345736 h 435890"/>
              <a:gd name="connsiteX7" fmla="*/ 5740400 w 5740400"/>
              <a:gd name="connsiteY7" fmla="*/ 434636 h 435890"/>
              <a:gd name="connsiteX0" fmla="*/ 0 w 5740400"/>
              <a:gd name="connsiteY0" fmla="*/ 413486 h 435890"/>
              <a:gd name="connsiteX1" fmla="*/ 1714500 w 5740400"/>
              <a:gd name="connsiteY1" fmla="*/ 409237 h 435890"/>
              <a:gd name="connsiteX2" fmla="*/ 3238500 w 5740400"/>
              <a:gd name="connsiteY2" fmla="*/ 337521 h 435890"/>
              <a:gd name="connsiteX3" fmla="*/ 3479800 w 5740400"/>
              <a:gd name="connsiteY3" fmla="*/ 147254 h 435890"/>
              <a:gd name="connsiteX4" fmla="*/ 4102100 w 5740400"/>
              <a:gd name="connsiteY4" fmla="*/ 180636 h 435890"/>
              <a:gd name="connsiteX5" fmla="*/ 4457700 w 5740400"/>
              <a:gd name="connsiteY5" fmla="*/ 2836 h 435890"/>
              <a:gd name="connsiteX6" fmla="*/ 4851400 w 5740400"/>
              <a:gd name="connsiteY6" fmla="*/ 345736 h 435890"/>
              <a:gd name="connsiteX7" fmla="*/ 5740400 w 5740400"/>
              <a:gd name="connsiteY7" fmla="*/ 434636 h 435890"/>
              <a:gd name="connsiteX0" fmla="*/ 0 w 5740400"/>
              <a:gd name="connsiteY0" fmla="*/ 414123 h 436527"/>
              <a:gd name="connsiteX1" fmla="*/ 1714500 w 5740400"/>
              <a:gd name="connsiteY1" fmla="*/ 409874 h 436527"/>
              <a:gd name="connsiteX2" fmla="*/ 3238500 w 5740400"/>
              <a:gd name="connsiteY2" fmla="*/ 338158 h 436527"/>
              <a:gd name="connsiteX3" fmla="*/ 3606800 w 5740400"/>
              <a:gd name="connsiteY3" fmla="*/ 376702 h 436527"/>
              <a:gd name="connsiteX4" fmla="*/ 4102100 w 5740400"/>
              <a:gd name="connsiteY4" fmla="*/ 181273 h 436527"/>
              <a:gd name="connsiteX5" fmla="*/ 4457700 w 5740400"/>
              <a:gd name="connsiteY5" fmla="*/ 3473 h 436527"/>
              <a:gd name="connsiteX6" fmla="*/ 4851400 w 5740400"/>
              <a:gd name="connsiteY6" fmla="*/ 346373 h 436527"/>
              <a:gd name="connsiteX7" fmla="*/ 5740400 w 5740400"/>
              <a:gd name="connsiteY7" fmla="*/ 435273 h 436527"/>
              <a:gd name="connsiteX0" fmla="*/ 0 w 5740400"/>
              <a:gd name="connsiteY0" fmla="*/ 716457 h 738861"/>
              <a:gd name="connsiteX1" fmla="*/ 1714500 w 5740400"/>
              <a:gd name="connsiteY1" fmla="*/ 712208 h 738861"/>
              <a:gd name="connsiteX2" fmla="*/ 3238500 w 5740400"/>
              <a:gd name="connsiteY2" fmla="*/ 640492 h 738861"/>
              <a:gd name="connsiteX3" fmla="*/ 3797300 w 5740400"/>
              <a:gd name="connsiteY3" fmla="*/ 1077 h 738861"/>
              <a:gd name="connsiteX4" fmla="*/ 4102100 w 5740400"/>
              <a:gd name="connsiteY4" fmla="*/ 483607 h 738861"/>
              <a:gd name="connsiteX5" fmla="*/ 4457700 w 5740400"/>
              <a:gd name="connsiteY5" fmla="*/ 305807 h 738861"/>
              <a:gd name="connsiteX6" fmla="*/ 4851400 w 5740400"/>
              <a:gd name="connsiteY6" fmla="*/ 648707 h 738861"/>
              <a:gd name="connsiteX7" fmla="*/ 5740400 w 5740400"/>
              <a:gd name="connsiteY7" fmla="*/ 737607 h 738861"/>
              <a:gd name="connsiteX0" fmla="*/ 0 w 5740400"/>
              <a:gd name="connsiteY0" fmla="*/ 953798 h 991525"/>
              <a:gd name="connsiteX1" fmla="*/ 1714500 w 5740400"/>
              <a:gd name="connsiteY1" fmla="*/ 949549 h 991525"/>
              <a:gd name="connsiteX2" fmla="*/ 3238500 w 5740400"/>
              <a:gd name="connsiteY2" fmla="*/ 877833 h 991525"/>
              <a:gd name="connsiteX3" fmla="*/ 3797300 w 5740400"/>
              <a:gd name="connsiteY3" fmla="*/ 238418 h 991525"/>
              <a:gd name="connsiteX4" fmla="*/ 4102100 w 5740400"/>
              <a:gd name="connsiteY4" fmla="*/ 720948 h 991525"/>
              <a:gd name="connsiteX5" fmla="*/ 4394200 w 5740400"/>
              <a:gd name="connsiteY5" fmla="*/ 781 h 991525"/>
              <a:gd name="connsiteX6" fmla="*/ 4851400 w 5740400"/>
              <a:gd name="connsiteY6" fmla="*/ 886048 h 991525"/>
              <a:gd name="connsiteX7" fmla="*/ 5740400 w 5740400"/>
              <a:gd name="connsiteY7" fmla="*/ 974948 h 991525"/>
              <a:gd name="connsiteX0" fmla="*/ 0 w 5740400"/>
              <a:gd name="connsiteY0" fmla="*/ 953251 h 975655"/>
              <a:gd name="connsiteX1" fmla="*/ 1714500 w 5740400"/>
              <a:gd name="connsiteY1" fmla="*/ 949002 h 975655"/>
              <a:gd name="connsiteX2" fmla="*/ 3238500 w 5740400"/>
              <a:gd name="connsiteY2" fmla="*/ 877286 h 975655"/>
              <a:gd name="connsiteX3" fmla="*/ 3797300 w 5740400"/>
              <a:gd name="connsiteY3" fmla="*/ 237871 h 975655"/>
              <a:gd name="connsiteX4" fmla="*/ 4102100 w 5740400"/>
              <a:gd name="connsiteY4" fmla="*/ 720401 h 975655"/>
              <a:gd name="connsiteX5" fmla="*/ 4394200 w 5740400"/>
              <a:gd name="connsiteY5" fmla="*/ 234 h 975655"/>
              <a:gd name="connsiteX6" fmla="*/ 4851400 w 5740400"/>
              <a:gd name="connsiteY6" fmla="*/ 809231 h 975655"/>
              <a:gd name="connsiteX7" fmla="*/ 5740400 w 5740400"/>
              <a:gd name="connsiteY7" fmla="*/ 974401 h 975655"/>
              <a:gd name="connsiteX0" fmla="*/ 0 w 5740400"/>
              <a:gd name="connsiteY0" fmla="*/ 954743 h 977147"/>
              <a:gd name="connsiteX1" fmla="*/ 1714500 w 5740400"/>
              <a:gd name="connsiteY1" fmla="*/ 950494 h 977147"/>
              <a:gd name="connsiteX2" fmla="*/ 3238500 w 5740400"/>
              <a:gd name="connsiteY2" fmla="*/ 878778 h 977147"/>
              <a:gd name="connsiteX3" fmla="*/ 3797300 w 5740400"/>
              <a:gd name="connsiteY3" fmla="*/ 239363 h 977147"/>
              <a:gd name="connsiteX4" fmla="*/ 4076700 w 5740400"/>
              <a:gd name="connsiteY4" fmla="*/ 586301 h 977147"/>
              <a:gd name="connsiteX5" fmla="*/ 4394200 w 5740400"/>
              <a:gd name="connsiteY5" fmla="*/ 1726 h 977147"/>
              <a:gd name="connsiteX6" fmla="*/ 4851400 w 5740400"/>
              <a:gd name="connsiteY6" fmla="*/ 810723 h 977147"/>
              <a:gd name="connsiteX7" fmla="*/ 5740400 w 5740400"/>
              <a:gd name="connsiteY7" fmla="*/ 975893 h 977147"/>
              <a:gd name="connsiteX0" fmla="*/ 0 w 5740400"/>
              <a:gd name="connsiteY0" fmla="*/ 954894 h 977298"/>
              <a:gd name="connsiteX1" fmla="*/ 1714500 w 5740400"/>
              <a:gd name="connsiteY1" fmla="*/ 950645 h 977298"/>
              <a:gd name="connsiteX2" fmla="*/ 3238500 w 5740400"/>
              <a:gd name="connsiteY2" fmla="*/ 878929 h 977298"/>
              <a:gd name="connsiteX3" fmla="*/ 3759200 w 5740400"/>
              <a:gd name="connsiteY3" fmla="*/ 536121 h 977298"/>
              <a:gd name="connsiteX4" fmla="*/ 4076700 w 5740400"/>
              <a:gd name="connsiteY4" fmla="*/ 586452 h 977298"/>
              <a:gd name="connsiteX5" fmla="*/ 4394200 w 5740400"/>
              <a:gd name="connsiteY5" fmla="*/ 1877 h 977298"/>
              <a:gd name="connsiteX6" fmla="*/ 4851400 w 5740400"/>
              <a:gd name="connsiteY6" fmla="*/ 810874 h 977298"/>
              <a:gd name="connsiteX7" fmla="*/ 5740400 w 5740400"/>
              <a:gd name="connsiteY7" fmla="*/ 976044 h 977298"/>
              <a:gd name="connsiteX0" fmla="*/ 0 w 5740400"/>
              <a:gd name="connsiteY0" fmla="*/ 954894 h 977298"/>
              <a:gd name="connsiteX1" fmla="*/ 1714500 w 5740400"/>
              <a:gd name="connsiteY1" fmla="*/ 950645 h 977298"/>
              <a:gd name="connsiteX2" fmla="*/ 3403600 w 5740400"/>
              <a:gd name="connsiteY2" fmla="*/ 904353 h 977298"/>
              <a:gd name="connsiteX3" fmla="*/ 3759200 w 5740400"/>
              <a:gd name="connsiteY3" fmla="*/ 536121 h 977298"/>
              <a:gd name="connsiteX4" fmla="*/ 4076700 w 5740400"/>
              <a:gd name="connsiteY4" fmla="*/ 586452 h 977298"/>
              <a:gd name="connsiteX5" fmla="*/ 4394200 w 5740400"/>
              <a:gd name="connsiteY5" fmla="*/ 1877 h 977298"/>
              <a:gd name="connsiteX6" fmla="*/ 4851400 w 5740400"/>
              <a:gd name="connsiteY6" fmla="*/ 810874 h 977298"/>
              <a:gd name="connsiteX7" fmla="*/ 5740400 w 5740400"/>
              <a:gd name="connsiteY7" fmla="*/ 976044 h 977298"/>
              <a:gd name="connsiteX0" fmla="*/ 0 w 5740400"/>
              <a:gd name="connsiteY0" fmla="*/ 954894 h 976044"/>
              <a:gd name="connsiteX1" fmla="*/ 1714500 w 5740400"/>
              <a:gd name="connsiteY1" fmla="*/ 950645 h 976044"/>
              <a:gd name="connsiteX2" fmla="*/ 3403600 w 5740400"/>
              <a:gd name="connsiteY2" fmla="*/ 904353 h 976044"/>
              <a:gd name="connsiteX3" fmla="*/ 3759200 w 5740400"/>
              <a:gd name="connsiteY3" fmla="*/ 536121 h 976044"/>
              <a:gd name="connsiteX4" fmla="*/ 4076700 w 5740400"/>
              <a:gd name="connsiteY4" fmla="*/ 586452 h 976044"/>
              <a:gd name="connsiteX5" fmla="*/ 4394200 w 5740400"/>
              <a:gd name="connsiteY5" fmla="*/ 1877 h 976044"/>
              <a:gd name="connsiteX6" fmla="*/ 4851400 w 5740400"/>
              <a:gd name="connsiteY6" fmla="*/ 810874 h 976044"/>
              <a:gd name="connsiteX7" fmla="*/ 5740400 w 5740400"/>
              <a:gd name="connsiteY7" fmla="*/ 976044 h 976044"/>
              <a:gd name="connsiteX0" fmla="*/ 0 w 5740400"/>
              <a:gd name="connsiteY0" fmla="*/ 954894 h 976044"/>
              <a:gd name="connsiteX1" fmla="*/ 1714500 w 5740400"/>
              <a:gd name="connsiteY1" fmla="*/ 950645 h 976044"/>
              <a:gd name="connsiteX2" fmla="*/ 3403600 w 5740400"/>
              <a:gd name="connsiteY2" fmla="*/ 904353 h 976044"/>
              <a:gd name="connsiteX3" fmla="*/ 3759200 w 5740400"/>
              <a:gd name="connsiteY3" fmla="*/ 536121 h 976044"/>
              <a:gd name="connsiteX4" fmla="*/ 4076700 w 5740400"/>
              <a:gd name="connsiteY4" fmla="*/ 586452 h 976044"/>
              <a:gd name="connsiteX5" fmla="*/ 4394200 w 5740400"/>
              <a:gd name="connsiteY5" fmla="*/ 1877 h 976044"/>
              <a:gd name="connsiteX6" fmla="*/ 4851400 w 5740400"/>
              <a:gd name="connsiteY6" fmla="*/ 810874 h 976044"/>
              <a:gd name="connsiteX7" fmla="*/ 5740400 w 5740400"/>
              <a:gd name="connsiteY7" fmla="*/ 976044 h 976044"/>
              <a:gd name="connsiteX0" fmla="*/ 0 w 5740400"/>
              <a:gd name="connsiteY0" fmla="*/ 1132464 h 1154896"/>
              <a:gd name="connsiteX1" fmla="*/ 1714500 w 5740400"/>
              <a:gd name="connsiteY1" fmla="*/ 1128215 h 1154896"/>
              <a:gd name="connsiteX2" fmla="*/ 3403600 w 5740400"/>
              <a:gd name="connsiteY2" fmla="*/ 1081923 h 1154896"/>
              <a:gd name="connsiteX3" fmla="*/ 3759200 w 5740400"/>
              <a:gd name="connsiteY3" fmla="*/ 713691 h 1154896"/>
              <a:gd name="connsiteX4" fmla="*/ 4076700 w 5740400"/>
              <a:gd name="connsiteY4" fmla="*/ 764022 h 1154896"/>
              <a:gd name="connsiteX5" fmla="*/ 4381500 w 5740400"/>
              <a:gd name="connsiteY5" fmla="*/ 1483 h 1154896"/>
              <a:gd name="connsiteX6" fmla="*/ 4851400 w 5740400"/>
              <a:gd name="connsiteY6" fmla="*/ 988444 h 1154896"/>
              <a:gd name="connsiteX7" fmla="*/ 5740400 w 5740400"/>
              <a:gd name="connsiteY7" fmla="*/ 1153614 h 1154896"/>
              <a:gd name="connsiteX0" fmla="*/ 0 w 5740400"/>
              <a:gd name="connsiteY0" fmla="*/ 1132581 h 1155013"/>
              <a:gd name="connsiteX1" fmla="*/ 1714500 w 5740400"/>
              <a:gd name="connsiteY1" fmla="*/ 1128332 h 1155013"/>
              <a:gd name="connsiteX2" fmla="*/ 3403600 w 5740400"/>
              <a:gd name="connsiteY2" fmla="*/ 1082040 h 1155013"/>
              <a:gd name="connsiteX3" fmla="*/ 3822700 w 5740400"/>
              <a:gd name="connsiteY3" fmla="*/ 1027364 h 1155013"/>
              <a:gd name="connsiteX4" fmla="*/ 4076700 w 5740400"/>
              <a:gd name="connsiteY4" fmla="*/ 764139 h 1155013"/>
              <a:gd name="connsiteX5" fmla="*/ 4381500 w 5740400"/>
              <a:gd name="connsiteY5" fmla="*/ 1600 h 1155013"/>
              <a:gd name="connsiteX6" fmla="*/ 4851400 w 5740400"/>
              <a:gd name="connsiteY6" fmla="*/ 988561 h 1155013"/>
              <a:gd name="connsiteX7" fmla="*/ 5740400 w 5740400"/>
              <a:gd name="connsiteY7" fmla="*/ 1153731 h 1155013"/>
              <a:gd name="connsiteX0" fmla="*/ 0 w 5740400"/>
              <a:gd name="connsiteY0" fmla="*/ 1132581 h 1155013"/>
              <a:gd name="connsiteX1" fmla="*/ 1714500 w 5740400"/>
              <a:gd name="connsiteY1" fmla="*/ 1128332 h 1155013"/>
              <a:gd name="connsiteX2" fmla="*/ 3149600 w 5740400"/>
              <a:gd name="connsiteY2" fmla="*/ 1073566 h 1155013"/>
              <a:gd name="connsiteX3" fmla="*/ 3822700 w 5740400"/>
              <a:gd name="connsiteY3" fmla="*/ 1027364 h 1155013"/>
              <a:gd name="connsiteX4" fmla="*/ 4076700 w 5740400"/>
              <a:gd name="connsiteY4" fmla="*/ 764139 h 1155013"/>
              <a:gd name="connsiteX5" fmla="*/ 4381500 w 5740400"/>
              <a:gd name="connsiteY5" fmla="*/ 1600 h 1155013"/>
              <a:gd name="connsiteX6" fmla="*/ 4851400 w 5740400"/>
              <a:gd name="connsiteY6" fmla="*/ 988561 h 1155013"/>
              <a:gd name="connsiteX7" fmla="*/ 5740400 w 5740400"/>
              <a:gd name="connsiteY7" fmla="*/ 1153731 h 1155013"/>
              <a:gd name="connsiteX0" fmla="*/ 0 w 5740400"/>
              <a:gd name="connsiteY0" fmla="*/ 1132581 h 1155013"/>
              <a:gd name="connsiteX1" fmla="*/ 1714500 w 5740400"/>
              <a:gd name="connsiteY1" fmla="*/ 1128332 h 1155013"/>
              <a:gd name="connsiteX2" fmla="*/ 3149600 w 5740400"/>
              <a:gd name="connsiteY2" fmla="*/ 1073566 h 1155013"/>
              <a:gd name="connsiteX3" fmla="*/ 3822700 w 5740400"/>
              <a:gd name="connsiteY3" fmla="*/ 1027364 h 1155013"/>
              <a:gd name="connsiteX4" fmla="*/ 4076700 w 5740400"/>
              <a:gd name="connsiteY4" fmla="*/ 764139 h 1155013"/>
              <a:gd name="connsiteX5" fmla="*/ 4381500 w 5740400"/>
              <a:gd name="connsiteY5" fmla="*/ 1600 h 1155013"/>
              <a:gd name="connsiteX6" fmla="*/ 4851400 w 5740400"/>
              <a:gd name="connsiteY6" fmla="*/ 988561 h 1155013"/>
              <a:gd name="connsiteX7" fmla="*/ 5740400 w 5740400"/>
              <a:gd name="connsiteY7" fmla="*/ 1153731 h 1155013"/>
              <a:gd name="connsiteX0" fmla="*/ 0 w 5740400"/>
              <a:gd name="connsiteY0" fmla="*/ 1132600 h 1155032"/>
              <a:gd name="connsiteX1" fmla="*/ 1714500 w 5740400"/>
              <a:gd name="connsiteY1" fmla="*/ 1128351 h 1155032"/>
              <a:gd name="connsiteX2" fmla="*/ 3149600 w 5740400"/>
              <a:gd name="connsiteY2" fmla="*/ 1073585 h 1155032"/>
              <a:gd name="connsiteX3" fmla="*/ 4076700 w 5740400"/>
              <a:gd name="connsiteY3" fmla="*/ 764158 h 1155032"/>
              <a:gd name="connsiteX4" fmla="*/ 4381500 w 5740400"/>
              <a:gd name="connsiteY4" fmla="*/ 1619 h 1155032"/>
              <a:gd name="connsiteX5" fmla="*/ 4851400 w 5740400"/>
              <a:gd name="connsiteY5" fmla="*/ 988580 h 1155032"/>
              <a:gd name="connsiteX6" fmla="*/ 5740400 w 5740400"/>
              <a:gd name="connsiteY6" fmla="*/ 1153750 h 1155032"/>
              <a:gd name="connsiteX0" fmla="*/ 0 w 5740400"/>
              <a:gd name="connsiteY0" fmla="*/ 1133380 h 1155812"/>
              <a:gd name="connsiteX1" fmla="*/ 1714500 w 5740400"/>
              <a:gd name="connsiteY1" fmla="*/ 1129131 h 1155812"/>
              <a:gd name="connsiteX2" fmla="*/ 3149600 w 5740400"/>
              <a:gd name="connsiteY2" fmla="*/ 1074365 h 1155812"/>
              <a:gd name="connsiteX3" fmla="*/ 3924300 w 5740400"/>
              <a:gd name="connsiteY3" fmla="*/ 722566 h 1155812"/>
              <a:gd name="connsiteX4" fmla="*/ 4381500 w 5740400"/>
              <a:gd name="connsiteY4" fmla="*/ 2399 h 1155812"/>
              <a:gd name="connsiteX5" fmla="*/ 4851400 w 5740400"/>
              <a:gd name="connsiteY5" fmla="*/ 989360 h 1155812"/>
              <a:gd name="connsiteX6" fmla="*/ 5740400 w 5740400"/>
              <a:gd name="connsiteY6" fmla="*/ 1154530 h 1155812"/>
              <a:gd name="connsiteX0" fmla="*/ 0 w 5740400"/>
              <a:gd name="connsiteY0" fmla="*/ 1132839 h 1153989"/>
              <a:gd name="connsiteX1" fmla="*/ 1714500 w 5740400"/>
              <a:gd name="connsiteY1" fmla="*/ 1128590 h 1153989"/>
              <a:gd name="connsiteX2" fmla="*/ 3149600 w 5740400"/>
              <a:gd name="connsiteY2" fmla="*/ 1073824 h 1153989"/>
              <a:gd name="connsiteX3" fmla="*/ 3924300 w 5740400"/>
              <a:gd name="connsiteY3" fmla="*/ 722025 h 1153989"/>
              <a:gd name="connsiteX4" fmla="*/ 4381500 w 5740400"/>
              <a:gd name="connsiteY4" fmla="*/ 1858 h 1153989"/>
              <a:gd name="connsiteX5" fmla="*/ 4940300 w 5740400"/>
              <a:gd name="connsiteY5" fmla="*/ 954921 h 1153989"/>
              <a:gd name="connsiteX6" fmla="*/ 5740400 w 5740400"/>
              <a:gd name="connsiteY6" fmla="*/ 1153989 h 115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0400" h="1153989">
                <a:moveTo>
                  <a:pt x="0" y="1132839"/>
                </a:moveTo>
                <a:lnTo>
                  <a:pt x="1714500" y="1128590"/>
                </a:lnTo>
                <a:cubicBezTo>
                  <a:pt x="2264833" y="1121579"/>
                  <a:pt x="2645833" y="1111839"/>
                  <a:pt x="3149600" y="1073824"/>
                </a:cubicBezTo>
                <a:cubicBezTo>
                  <a:pt x="3543300" y="1013125"/>
                  <a:pt x="3718983" y="900686"/>
                  <a:pt x="3924300" y="722025"/>
                </a:cubicBezTo>
                <a:cubicBezTo>
                  <a:pt x="4129617" y="543364"/>
                  <a:pt x="4212167" y="-36958"/>
                  <a:pt x="4381500" y="1858"/>
                </a:cubicBezTo>
                <a:cubicBezTo>
                  <a:pt x="4550833" y="40674"/>
                  <a:pt x="4713817" y="762899"/>
                  <a:pt x="4940300" y="954921"/>
                </a:cubicBezTo>
                <a:cubicBezTo>
                  <a:pt x="5166783" y="1146943"/>
                  <a:pt x="5740400" y="1153989"/>
                  <a:pt x="5740400" y="1153989"/>
                </a:cubicBezTo>
              </a:path>
            </a:pathLst>
          </a:custGeom>
          <a:ln w="38100">
            <a:solidFill>
              <a:srgbClr val="33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800">
              <a:latin typeface="Calibri" charset="0"/>
            </a:endParaRPr>
          </a:p>
        </p:txBody>
      </p:sp>
      <p:grpSp>
        <p:nvGrpSpPr>
          <p:cNvPr id="21" name="Gruppierung 24"/>
          <p:cNvGrpSpPr/>
          <p:nvPr/>
        </p:nvGrpSpPr>
        <p:grpSpPr>
          <a:xfrm>
            <a:off x="2368793" y="2776127"/>
            <a:ext cx="5652407" cy="1550445"/>
            <a:chOff x="826585" y="2776095"/>
            <a:chExt cx="6310815" cy="1731045"/>
          </a:xfrm>
        </p:grpSpPr>
        <p:sp>
          <p:nvSpPr>
            <p:cNvPr id="22" name="Freihandform 20"/>
            <p:cNvSpPr/>
            <p:nvPr/>
          </p:nvSpPr>
          <p:spPr>
            <a:xfrm>
              <a:off x="1397000" y="2776396"/>
              <a:ext cx="5740400" cy="1730744"/>
            </a:xfrm>
            <a:custGeom>
              <a:avLst/>
              <a:gdLst>
                <a:gd name="connsiteX0" fmla="*/ 0 w 5702300"/>
                <a:gd name="connsiteY0" fmla="*/ 775297 h 814128"/>
                <a:gd name="connsiteX1" fmla="*/ 2197100 w 5702300"/>
                <a:gd name="connsiteY1" fmla="*/ 686397 h 814128"/>
                <a:gd name="connsiteX2" fmla="*/ 3251200 w 5702300"/>
                <a:gd name="connsiteY2" fmla="*/ 597 h 814128"/>
                <a:gd name="connsiteX3" fmla="*/ 4064000 w 5702300"/>
                <a:gd name="connsiteY3" fmla="*/ 559397 h 814128"/>
                <a:gd name="connsiteX4" fmla="*/ 4699000 w 5702300"/>
                <a:gd name="connsiteY4" fmla="*/ 191097 h 814128"/>
                <a:gd name="connsiteX5" fmla="*/ 5130800 w 5702300"/>
                <a:gd name="connsiteY5" fmla="*/ 724497 h 814128"/>
                <a:gd name="connsiteX6" fmla="*/ 5702300 w 5702300"/>
                <a:gd name="connsiteY6" fmla="*/ 813397 h 814128"/>
                <a:gd name="connsiteX0" fmla="*/ 0 w 5702300"/>
                <a:gd name="connsiteY0" fmla="*/ 775332 h 813432"/>
                <a:gd name="connsiteX1" fmla="*/ 2197100 w 5702300"/>
                <a:gd name="connsiteY1" fmla="*/ 686432 h 813432"/>
                <a:gd name="connsiteX2" fmla="*/ 3251200 w 5702300"/>
                <a:gd name="connsiteY2" fmla="*/ 632 h 813432"/>
                <a:gd name="connsiteX3" fmla="*/ 4064000 w 5702300"/>
                <a:gd name="connsiteY3" fmla="*/ 559432 h 813432"/>
                <a:gd name="connsiteX4" fmla="*/ 4419600 w 5702300"/>
                <a:gd name="connsiteY4" fmla="*/ 381632 h 813432"/>
                <a:gd name="connsiteX5" fmla="*/ 5130800 w 5702300"/>
                <a:gd name="connsiteY5" fmla="*/ 724532 h 813432"/>
                <a:gd name="connsiteX6" fmla="*/ 5702300 w 5702300"/>
                <a:gd name="connsiteY6" fmla="*/ 813432 h 813432"/>
                <a:gd name="connsiteX0" fmla="*/ 0 w 5702300"/>
                <a:gd name="connsiteY0" fmla="*/ 775332 h 813432"/>
                <a:gd name="connsiteX1" fmla="*/ 2197100 w 5702300"/>
                <a:gd name="connsiteY1" fmla="*/ 686432 h 813432"/>
                <a:gd name="connsiteX2" fmla="*/ 3251200 w 5702300"/>
                <a:gd name="connsiteY2" fmla="*/ 632 h 813432"/>
                <a:gd name="connsiteX3" fmla="*/ 4064000 w 5702300"/>
                <a:gd name="connsiteY3" fmla="*/ 559432 h 813432"/>
                <a:gd name="connsiteX4" fmla="*/ 4419600 w 5702300"/>
                <a:gd name="connsiteY4" fmla="*/ 381632 h 813432"/>
                <a:gd name="connsiteX5" fmla="*/ 4813300 w 5702300"/>
                <a:gd name="connsiteY5" fmla="*/ 724532 h 813432"/>
                <a:gd name="connsiteX6" fmla="*/ 5702300 w 5702300"/>
                <a:gd name="connsiteY6" fmla="*/ 813432 h 813432"/>
                <a:gd name="connsiteX0" fmla="*/ 0 w 5702300"/>
                <a:gd name="connsiteY0" fmla="*/ 774700 h 812800"/>
                <a:gd name="connsiteX1" fmla="*/ 2197100 w 5702300"/>
                <a:gd name="connsiteY1" fmla="*/ 685800 h 812800"/>
                <a:gd name="connsiteX2" fmla="*/ 2476500 w 5702300"/>
                <a:gd name="connsiteY2" fmla="*/ 558801 h 812800"/>
                <a:gd name="connsiteX3" fmla="*/ 3251200 w 5702300"/>
                <a:gd name="connsiteY3" fmla="*/ 0 h 812800"/>
                <a:gd name="connsiteX4" fmla="*/ 4064000 w 5702300"/>
                <a:gd name="connsiteY4" fmla="*/ 558800 h 812800"/>
                <a:gd name="connsiteX5" fmla="*/ 4419600 w 5702300"/>
                <a:gd name="connsiteY5" fmla="*/ 381000 h 812800"/>
                <a:gd name="connsiteX6" fmla="*/ 4813300 w 5702300"/>
                <a:gd name="connsiteY6" fmla="*/ 723900 h 812800"/>
                <a:gd name="connsiteX7" fmla="*/ 5702300 w 5702300"/>
                <a:gd name="connsiteY7" fmla="*/ 812800 h 812800"/>
                <a:gd name="connsiteX0" fmla="*/ 0 w 5702300"/>
                <a:gd name="connsiteY0" fmla="*/ 776436 h 814536"/>
                <a:gd name="connsiteX1" fmla="*/ 2197100 w 5702300"/>
                <a:gd name="connsiteY1" fmla="*/ 687536 h 814536"/>
                <a:gd name="connsiteX2" fmla="*/ 2451100 w 5702300"/>
                <a:gd name="connsiteY2" fmla="*/ 395437 h 814536"/>
                <a:gd name="connsiteX3" fmla="*/ 3251200 w 5702300"/>
                <a:gd name="connsiteY3" fmla="*/ 1736 h 814536"/>
                <a:gd name="connsiteX4" fmla="*/ 4064000 w 5702300"/>
                <a:gd name="connsiteY4" fmla="*/ 560536 h 814536"/>
                <a:gd name="connsiteX5" fmla="*/ 4419600 w 5702300"/>
                <a:gd name="connsiteY5" fmla="*/ 382736 h 814536"/>
                <a:gd name="connsiteX6" fmla="*/ 4813300 w 5702300"/>
                <a:gd name="connsiteY6" fmla="*/ 725636 h 814536"/>
                <a:gd name="connsiteX7" fmla="*/ 5702300 w 5702300"/>
                <a:gd name="connsiteY7" fmla="*/ 814536 h 814536"/>
                <a:gd name="connsiteX0" fmla="*/ 0 w 5702300"/>
                <a:gd name="connsiteY0" fmla="*/ 774864 h 812964"/>
                <a:gd name="connsiteX1" fmla="*/ 2197100 w 5702300"/>
                <a:gd name="connsiteY1" fmla="*/ 685964 h 812964"/>
                <a:gd name="connsiteX2" fmla="*/ 2628900 w 5702300"/>
                <a:gd name="connsiteY2" fmla="*/ 622465 h 812964"/>
                <a:gd name="connsiteX3" fmla="*/ 3251200 w 5702300"/>
                <a:gd name="connsiteY3" fmla="*/ 164 h 812964"/>
                <a:gd name="connsiteX4" fmla="*/ 4064000 w 5702300"/>
                <a:gd name="connsiteY4" fmla="*/ 558964 h 812964"/>
                <a:gd name="connsiteX5" fmla="*/ 4419600 w 5702300"/>
                <a:gd name="connsiteY5" fmla="*/ 381164 h 812964"/>
                <a:gd name="connsiteX6" fmla="*/ 4813300 w 5702300"/>
                <a:gd name="connsiteY6" fmla="*/ 724064 h 812964"/>
                <a:gd name="connsiteX7" fmla="*/ 5702300 w 5702300"/>
                <a:gd name="connsiteY7" fmla="*/ 812964 h 812964"/>
                <a:gd name="connsiteX0" fmla="*/ 0 w 5702300"/>
                <a:gd name="connsiteY0" fmla="*/ 774864 h 812964"/>
                <a:gd name="connsiteX1" fmla="*/ 2146300 w 5702300"/>
                <a:gd name="connsiteY1" fmla="*/ 482764 h 812964"/>
                <a:gd name="connsiteX2" fmla="*/ 2628900 w 5702300"/>
                <a:gd name="connsiteY2" fmla="*/ 622465 h 812964"/>
                <a:gd name="connsiteX3" fmla="*/ 3251200 w 5702300"/>
                <a:gd name="connsiteY3" fmla="*/ 164 h 812964"/>
                <a:gd name="connsiteX4" fmla="*/ 4064000 w 5702300"/>
                <a:gd name="connsiteY4" fmla="*/ 558964 h 812964"/>
                <a:gd name="connsiteX5" fmla="*/ 4419600 w 5702300"/>
                <a:gd name="connsiteY5" fmla="*/ 381164 h 812964"/>
                <a:gd name="connsiteX6" fmla="*/ 4813300 w 5702300"/>
                <a:gd name="connsiteY6" fmla="*/ 724064 h 812964"/>
                <a:gd name="connsiteX7" fmla="*/ 5702300 w 5702300"/>
                <a:gd name="connsiteY7" fmla="*/ 812964 h 812964"/>
                <a:gd name="connsiteX0" fmla="*/ 0 w 5702300"/>
                <a:gd name="connsiteY0" fmla="*/ 774864 h 812964"/>
                <a:gd name="connsiteX1" fmla="*/ 1663700 w 5702300"/>
                <a:gd name="connsiteY1" fmla="*/ 533565 h 812964"/>
                <a:gd name="connsiteX2" fmla="*/ 2146300 w 5702300"/>
                <a:gd name="connsiteY2" fmla="*/ 482764 h 812964"/>
                <a:gd name="connsiteX3" fmla="*/ 2628900 w 5702300"/>
                <a:gd name="connsiteY3" fmla="*/ 622465 h 812964"/>
                <a:gd name="connsiteX4" fmla="*/ 3251200 w 5702300"/>
                <a:gd name="connsiteY4" fmla="*/ 164 h 812964"/>
                <a:gd name="connsiteX5" fmla="*/ 4064000 w 5702300"/>
                <a:gd name="connsiteY5" fmla="*/ 558964 h 812964"/>
                <a:gd name="connsiteX6" fmla="*/ 4419600 w 5702300"/>
                <a:gd name="connsiteY6" fmla="*/ 381164 h 812964"/>
                <a:gd name="connsiteX7" fmla="*/ 4813300 w 5702300"/>
                <a:gd name="connsiteY7" fmla="*/ 724064 h 812964"/>
                <a:gd name="connsiteX8" fmla="*/ 5702300 w 5702300"/>
                <a:gd name="connsiteY8" fmla="*/ 812964 h 812964"/>
                <a:gd name="connsiteX0" fmla="*/ 0 w 5702300"/>
                <a:gd name="connsiteY0" fmla="*/ 774864 h 812964"/>
                <a:gd name="connsiteX1" fmla="*/ 1676400 w 5702300"/>
                <a:gd name="connsiteY1" fmla="*/ 787565 h 812964"/>
                <a:gd name="connsiteX2" fmla="*/ 2146300 w 5702300"/>
                <a:gd name="connsiteY2" fmla="*/ 482764 h 812964"/>
                <a:gd name="connsiteX3" fmla="*/ 2628900 w 5702300"/>
                <a:gd name="connsiteY3" fmla="*/ 622465 h 812964"/>
                <a:gd name="connsiteX4" fmla="*/ 3251200 w 5702300"/>
                <a:gd name="connsiteY4" fmla="*/ 164 h 812964"/>
                <a:gd name="connsiteX5" fmla="*/ 4064000 w 5702300"/>
                <a:gd name="connsiteY5" fmla="*/ 558964 h 812964"/>
                <a:gd name="connsiteX6" fmla="*/ 4419600 w 5702300"/>
                <a:gd name="connsiteY6" fmla="*/ 381164 h 812964"/>
                <a:gd name="connsiteX7" fmla="*/ 4813300 w 5702300"/>
                <a:gd name="connsiteY7" fmla="*/ 724064 h 812964"/>
                <a:gd name="connsiteX8" fmla="*/ 5702300 w 5702300"/>
                <a:gd name="connsiteY8" fmla="*/ 812964 h 812964"/>
                <a:gd name="connsiteX0" fmla="*/ 0 w 5702300"/>
                <a:gd name="connsiteY0" fmla="*/ 775449 h 813549"/>
                <a:gd name="connsiteX1" fmla="*/ 1676400 w 5702300"/>
                <a:gd name="connsiteY1" fmla="*/ 788150 h 813549"/>
                <a:gd name="connsiteX2" fmla="*/ 2146300 w 5702300"/>
                <a:gd name="connsiteY2" fmla="*/ 483349 h 813549"/>
                <a:gd name="connsiteX3" fmla="*/ 2882900 w 5702300"/>
                <a:gd name="connsiteY3" fmla="*/ 445250 h 813549"/>
                <a:gd name="connsiteX4" fmla="*/ 3251200 w 5702300"/>
                <a:gd name="connsiteY4" fmla="*/ 749 h 813549"/>
                <a:gd name="connsiteX5" fmla="*/ 4064000 w 5702300"/>
                <a:gd name="connsiteY5" fmla="*/ 559549 h 813549"/>
                <a:gd name="connsiteX6" fmla="*/ 4419600 w 5702300"/>
                <a:gd name="connsiteY6" fmla="*/ 381749 h 813549"/>
                <a:gd name="connsiteX7" fmla="*/ 4813300 w 5702300"/>
                <a:gd name="connsiteY7" fmla="*/ 724649 h 813549"/>
                <a:gd name="connsiteX8" fmla="*/ 5702300 w 5702300"/>
                <a:gd name="connsiteY8" fmla="*/ 813549 h 813549"/>
                <a:gd name="connsiteX0" fmla="*/ 0 w 5702300"/>
                <a:gd name="connsiteY0" fmla="*/ 775449 h 813549"/>
                <a:gd name="connsiteX1" fmla="*/ 1168400 w 5702300"/>
                <a:gd name="connsiteY1" fmla="*/ 764892 h 813549"/>
                <a:gd name="connsiteX2" fmla="*/ 1676400 w 5702300"/>
                <a:gd name="connsiteY2" fmla="*/ 788150 h 813549"/>
                <a:gd name="connsiteX3" fmla="*/ 2146300 w 5702300"/>
                <a:gd name="connsiteY3" fmla="*/ 483349 h 813549"/>
                <a:gd name="connsiteX4" fmla="*/ 2882900 w 5702300"/>
                <a:gd name="connsiteY4" fmla="*/ 445250 h 813549"/>
                <a:gd name="connsiteX5" fmla="*/ 3251200 w 5702300"/>
                <a:gd name="connsiteY5" fmla="*/ 749 h 813549"/>
                <a:gd name="connsiteX6" fmla="*/ 4064000 w 5702300"/>
                <a:gd name="connsiteY6" fmla="*/ 559549 h 813549"/>
                <a:gd name="connsiteX7" fmla="*/ 4419600 w 5702300"/>
                <a:gd name="connsiteY7" fmla="*/ 381749 h 813549"/>
                <a:gd name="connsiteX8" fmla="*/ 4813300 w 5702300"/>
                <a:gd name="connsiteY8" fmla="*/ 724649 h 813549"/>
                <a:gd name="connsiteX9" fmla="*/ 5702300 w 5702300"/>
                <a:gd name="connsiteY9" fmla="*/ 813549 h 813549"/>
                <a:gd name="connsiteX0" fmla="*/ 0 w 5702300"/>
                <a:gd name="connsiteY0" fmla="*/ 775449 h 813549"/>
                <a:gd name="connsiteX1" fmla="*/ 1219200 w 5702300"/>
                <a:gd name="connsiteY1" fmla="*/ 425913 h 813549"/>
                <a:gd name="connsiteX2" fmla="*/ 1676400 w 5702300"/>
                <a:gd name="connsiteY2" fmla="*/ 788150 h 813549"/>
                <a:gd name="connsiteX3" fmla="*/ 2146300 w 5702300"/>
                <a:gd name="connsiteY3" fmla="*/ 483349 h 813549"/>
                <a:gd name="connsiteX4" fmla="*/ 2882900 w 5702300"/>
                <a:gd name="connsiteY4" fmla="*/ 445250 h 813549"/>
                <a:gd name="connsiteX5" fmla="*/ 3251200 w 5702300"/>
                <a:gd name="connsiteY5" fmla="*/ 749 h 813549"/>
                <a:gd name="connsiteX6" fmla="*/ 4064000 w 5702300"/>
                <a:gd name="connsiteY6" fmla="*/ 559549 h 813549"/>
                <a:gd name="connsiteX7" fmla="*/ 4419600 w 5702300"/>
                <a:gd name="connsiteY7" fmla="*/ 381749 h 813549"/>
                <a:gd name="connsiteX8" fmla="*/ 4813300 w 5702300"/>
                <a:gd name="connsiteY8" fmla="*/ 724649 h 813549"/>
                <a:gd name="connsiteX9" fmla="*/ 5702300 w 5702300"/>
                <a:gd name="connsiteY9" fmla="*/ 813549 h 813549"/>
                <a:gd name="connsiteX0" fmla="*/ 0 w 5702300"/>
                <a:gd name="connsiteY0" fmla="*/ 775449 h 813549"/>
                <a:gd name="connsiteX1" fmla="*/ 1219200 w 5702300"/>
                <a:gd name="connsiteY1" fmla="*/ 425913 h 813549"/>
                <a:gd name="connsiteX2" fmla="*/ 1676400 w 5702300"/>
                <a:gd name="connsiteY2" fmla="*/ 788150 h 813549"/>
                <a:gd name="connsiteX3" fmla="*/ 2146300 w 5702300"/>
                <a:gd name="connsiteY3" fmla="*/ 483349 h 813549"/>
                <a:gd name="connsiteX4" fmla="*/ 2882900 w 5702300"/>
                <a:gd name="connsiteY4" fmla="*/ 445250 h 813549"/>
                <a:gd name="connsiteX5" fmla="*/ 3251200 w 5702300"/>
                <a:gd name="connsiteY5" fmla="*/ 749 h 813549"/>
                <a:gd name="connsiteX6" fmla="*/ 4064000 w 5702300"/>
                <a:gd name="connsiteY6" fmla="*/ 559549 h 813549"/>
                <a:gd name="connsiteX7" fmla="*/ 4419600 w 5702300"/>
                <a:gd name="connsiteY7" fmla="*/ 381749 h 813549"/>
                <a:gd name="connsiteX8" fmla="*/ 4813300 w 5702300"/>
                <a:gd name="connsiteY8" fmla="*/ 724649 h 813549"/>
                <a:gd name="connsiteX9" fmla="*/ 5702300 w 5702300"/>
                <a:gd name="connsiteY9" fmla="*/ 813549 h 813549"/>
                <a:gd name="connsiteX0" fmla="*/ 0 w 5702300"/>
                <a:gd name="connsiteY0" fmla="*/ 775449 h 813549"/>
                <a:gd name="connsiteX1" fmla="*/ 1219200 w 5702300"/>
                <a:gd name="connsiteY1" fmla="*/ 425913 h 813549"/>
                <a:gd name="connsiteX2" fmla="*/ 1676400 w 5702300"/>
                <a:gd name="connsiteY2" fmla="*/ 788150 h 813549"/>
                <a:gd name="connsiteX3" fmla="*/ 2146300 w 5702300"/>
                <a:gd name="connsiteY3" fmla="*/ 483349 h 813549"/>
                <a:gd name="connsiteX4" fmla="*/ 2882900 w 5702300"/>
                <a:gd name="connsiteY4" fmla="*/ 445250 h 813549"/>
                <a:gd name="connsiteX5" fmla="*/ 3251200 w 5702300"/>
                <a:gd name="connsiteY5" fmla="*/ 749 h 813549"/>
                <a:gd name="connsiteX6" fmla="*/ 4064000 w 5702300"/>
                <a:gd name="connsiteY6" fmla="*/ 559549 h 813549"/>
                <a:gd name="connsiteX7" fmla="*/ 4419600 w 5702300"/>
                <a:gd name="connsiteY7" fmla="*/ 381749 h 813549"/>
                <a:gd name="connsiteX8" fmla="*/ 4813300 w 5702300"/>
                <a:gd name="connsiteY8" fmla="*/ 724649 h 813549"/>
                <a:gd name="connsiteX9" fmla="*/ 5702300 w 5702300"/>
                <a:gd name="connsiteY9" fmla="*/ 813549 h 813549"/>
                <a:gd name="connsiteX0" fmla="*/ 0 w 5702300"/>
                <a:gd name="connsiteY0" fmla="*/ 775449 h 813549"/>
                <a:gd name="connsiteX1" fmla="*/ 1219200 w 5702300"/>
                <a:gd name="connsiteY1" fmla="*/ 425913 h 813549"/>
                <a:gd name="connsiteX2" fmla="*/ 1676400 w 5702300"/>
                <a:gd name="connsiteY2" fmla="*/ 788150 h 813549"/>
                <a:gd name="connsiteX3" fmla="*/ 2146300 w 5702300"/>
                <a:gd name="connsiteY3" fmla="*/ 483349 h 813549"/>
                <a:gd name="connsiteX4" fmla="*/ 2882900 w 5702300"/>
                <a:gd name="connsiteY4" fmla="*/ 445250 h 813549"/>
                <a:gd name="connsiteX5" fmla="*/ 3251200 w 5702300"/>
                <a:gd name="connsiteY5" fmla="*/ 749 h 813549"/>
                <a:gd name="connsiteX6" fmla="*/ 4064000 w 5702300"/>
                <a:gd name="connsiteY6" fmla="*/ 559549 h 813549"/>
                <a:gd name="connsiteX7" fmla="*/ 4419600 w 5702300"/>
                <a:gd name="connsiteY7" fmla="*/ 381749 h 813549"/>
                <a:gd name="connsiteX8" fmla="*/ 4813300 w 5702300"/>
                <a:gd name="connsiteY8" fmla="*/ 724649 h 813549"/>
                <a:gd name="connsiteX9" fmla="*/ 5702300 w 5702300"/>
                <a:gd name="connsiteY9" fmla="*/ 813549 h 813549"/>
                <a:gd name="connsiteX0" fmla="*/ 0 w 5702300"/>
                <a:gd name="connsiteY0" fmla="*/ 817822 h 818473"/>
                <a:gd name="connsiteX1" fmla="*/ 1219200 w 5702300"/>
                <a:gd name="connsiteY1" fmla="*/ 425913 h 818473"/>
                <a:gd name="connsiteX2" fmla="*/ 1676400 w 5702300"/>
                <a:gd name="connsiteY2" fmla="*/ 788150 h 818473"/>
                <a:gd name="connsiteX3" fmla="*/ 2146300 w 5702300"/>
                <a:gd name="connsiteY3" fmla="*/ 483349 h 818473"/>
                <a:gd name="connsiteX4" fmla="*/ 2882900 w 5702300"/>
                <a:gd name="connsiteY4" fmla="*/ 445250 h 818473"/>
                <a:gd name="connsiteX5" fmla="*/ 3251200 w 5702300"/>
                <a:gd name="connsiteY5" fmla="*/ 749 h 818473"/>
                <a:gd name="connsiteX6" fmla="*/ 4064000 w 5702300"/>
                <a:gd name="connsiteY6" fmla="*/ 559549 h 818473"/>
                <a:gd name="connsiteX7" fmla="*/ 4419600 w 5702300"/>
                <a:gd name="connsiteY7" fmla="*/ 381749 h 818473"/>
                <a:gd name="connsiteX8" fmla="*/ 4813300 w 5702300"/>
                <a:gd name="connsiteY8" fmla="*/ 724649 h 818473"/>
                <a:gd name="connsiteX9" fmla="*/ 5702300 w 5702300"/>
                <a:gd name="connsiteY9" fmla="*/ 813549 h 818473"/>
                <a:gd name="connsiteX0" fmla="*/ 0 w 5702300"/>
                <a:gd name="connsiteY0" fmla="*/ 817822 h 817822"/>
                <a:gd name="connsiteX1" fmla="*/ 1219200 w 5702300"/>
                <a:gd name="connsiteY1" fmla="*/ 425913 h 817822"/>
                <a:gd name="connsiteX2" fmla="*/ 1676400 w 5702300"/>
                <a:gd name="connsiteY2" fmla="*/ 788150 h 817822"/>
                <a:gd name="connsiteX3" fmla="*/ 2146300 w 5702300"/>
                <a:gd name="connsiteY3" fmla="*/ 483349 h 817822"/>
                <a:gd name="connsiteX4" fmla="*/ 2882900 w 5702300"/>
                <a:gd name="connsiteY4" fmla="*/ 445250 h 817822"/>
                <a:gd name="connsiteX5" fmla="*/ 3251200 w 5702300"/>
                <a:gd name="connsiteY5" fmla="*/ 749 h 817822"/>
                <a:gd name="connsiteX6" fmla="*/ 4064000 w 5702300"/>
                <a:gd name="connsiteY6" fmla="*/ 559549 h 817822"/>
                <a:gd name="connsiteX7" fmla="*/ 4419600 w 5702300"/>
                <a:gd name="connsiteY7" fmla="*/ 381749 h 817822"/>
                <a:gd name="connsiteX8" fmla="*/ 4813300 w 5702300"/>
                <a:gd name="connsiteY8" fmla="*/ 724649 h 817822"/>
                <a:gd name="connsiteX9" fmla="*/ 5702300 w 5702300"/>
                <a:gd name="connsiteY9" fmla="*/ 813549 h 817822"/>
                <a:gd name="connsiteX0" fmla="*/ 0 w 5740400"/>
                <a:gd name="connsiteY0" fmla="*/ 792399 h 813549"/>
                <a:gd name="connsiteX1" fmla="*/ 1257300 w 5740400"/>
                <a:gd name="connsiteY1" fmla="*/ 425913 h 813549"/>
                <a:gd name="connsiteX2" fmla="*/ 1714500 w 5740400"/>
                <a:gd name="connsiteY2" fmla="*/ 788150 h 813549"/>
                <a:gd name="connsiteX3" fmla="*/ 2184400 w 5740400"/>
                <a:gd name="connsiteY3" fmla="*/ 483349 h 813549"/>
                <a:gd name="connsiteX4" fmla="*/ 2921000 w 5740400"/>
                <a:gd name="connsiteY4" fmla="*/ 445250 h 813549"/>
                <a:gd name="connsiteX5" fmla="*/ 3289300 w 5740400"/>
                <a:gd name="connsiteY5" fmla="*/ 749 h 813549"/>
                <a:gd name="connsiteX6" fmla="*/ 4102100 w 5740400"/>
                <a:gd name="connsiteY6" fmla="*/ 559549 h 813549"/>
                <a:gd name="connsiteX7" fmla="*/ 4457700 w 5740400"/>
                <a:gd name="connsiteY7" fmla="*/ 381749 h 813549"/>
                <a:gd name="connsiteX8" fmla="*/ 4851400 w 5740400"/>
                <a:gd name="connsiteY8" fmla="*/ 724649 h 813549"/>
                <a:gd name="connsiteX9" fmla="*/ 5740400 w 5740400"/>
                <a:gd name="connsiteY9" fmla="*/ 813549 h 813549"/>
                <a:gd name="connsiteX0" fmla="*/ 0 w 5740400"/>
                <a:gd name="connsiteY0" fmla="*/ 792399 h 813549"/>
                <a:gd name="connsiteX1" fmla="*/ 1714500 w 5740400"/>
                <a:gd name="connsiteY1" fmla="*/ 788150 h 813549"/>
                <a:gd name="connsiteX2" fmla="*/ 2184400 w 5740400"/>
                <a:gd name="connsiteY2" fmla="*/ 483349 h 813549"/>
                <a:gd name="connsiteX3" fmla="*/ 2921000 w 5740400"/>
                <a:gd name="connsiteY3" fmla="*/ 445250 h 813549"/>
                <a:gd name="connsiteX4" fmla="*/ 3289300 w 5740400"/>
                <a:gd name="connsiteY4" fmla="*/ 749 h 813549"/>
                <a:gd name="connsiteX5" fmla="*/ 4102100 w 5740400"/>
                <a:gd name="connsiteY5" fmla="*/ 559549 h 813549"/>
                <a:gd name="connsiteX6" fmla="*/ 4457700 w 5740400"/>
                <a:gd name="connsiteY6" fmla="*/ 381749 h 813549"/>
                <a:gd name="connsiteX7" fmla="*/ 4851400 w 5740400"/>
                <a:gd name="connsiteY7" fmla="*/ 724649 h 813549"/>
                <a:gd name="connsiteX8" fmla="*/ 5740400 w 5740400"/>
                <a:gd name="connsiteY8" fmla="*/ 813549 h 813549"/>
                <a:gd name="connsiteX0" fmla="*/ 0 w 5740400"/>
                <a:gd name="connsiteY0" fmla="*/ 792435 h 814839"/>
                <a:gd name="connsiteX1" fmla="*/ 1714500 w 5740400"/>
                <a:gd name="connsiteY1" fmla="*/ 788186 h 814839"/>
                <a:gd name="connsiteX2" fmla="*/ 2921000 w 5740400"/>
                <a:gd name="connsiteY2" fmla="*/ 445286 h 814839"/>
                <a:gd name="connsiteX3" fmla="*/ 3289300 w 5740400"/>
                <a:gd name="connsiteY3" fmla="*/ 785 h 814839"/>
                <a:gd name="connsiteX4" fmla="*/ 4102100 w 5740400"/>
                <a:gd name="connsiteY4" fmla="*/ 559585 h 814839"/>
                <a:gd name="connsiteX5" fmla="*/ 4457700 w 5740400"/>
                <a:gd name="connsiteY5" fmla="*/ 381785 h 814839"/>
                <a:gd name="connsiteX6" fmla="*/ 4851400 w 5740400"/>
                <a:gd name="connsiteY6" fmla="*/ 724685 h 814839"/>
                <a:gd name="connsiteX7" fmla="*/ 5740400 w 5740400"/>
                <a:gd name="connsiteY7" fmla="*/ 813585 h 814839"/>
                <a:gd name="connsiteX0" fmla="*/ 0 w 5740400"/>
                <a:gd name="connsiteY0" fmla="*/ 413486 h 435890"/>
                <a:gd name="connsiteX1" fmla="*/ 1714500 w 5740400"/>
                <a:gd name="connsiteY1" fmla="*/ 409237 h 435890"/>
                <a:gd name="connsiteX2" fmla="*/ 2921000 w 5740400"/>
                <a:gd name="connsiteY2" fmla="*/ 66337 h 435890"/>
                <a:gd name="connsiteX3" fmla="*/ 3479800 w 5740400"/>
                <a:gd name="connsiteY3" fmla="*/ 147254 h 435890"/>
                <a:gd name="connsiteX4" fmla="*/ 4102100 w 5740400"/>
                <a:gd name="connsiteY4" fmla="*/ 180636 h 435890"/>
                <a:gd name="connsiteX5" fmla="*/ 4457700 w 5740400"/>
                <a:gd name="connsiteY5" fmla="*/ 2836 h 435890"/>
                <a:gd name="connsiteX6" fmla="*/ 4851400 w 5740400"/>
                <a:gd name="connsiteY6" fmla="*/ 345736 h 435890"/>
                <a:gd name="connsiteX7" fmla="*/ 5740400 w 5740400"/>
                <a:gd name="connsiteY7" fmla="*/ 434636 h 435890"/>
                <a:gd name="connsiteX0" fmla="*/ 0 w 5740400"/>
                <a:gd name="connsiteY0" fmla="*/ 413486 h 435890"/>
                <a:gd name="connsiteX1" fmla="*/ 1714500 w 5740400"/>
                <a:gd name="connsiteY1" fmla="*/ 409237 h 435890"/>
                <a:gd name="connsiteX2" fmla="*/ 3238500 w 5740400"/>
                <a:gd name="connsiteY2" fmla="*/ 337521 h 435890"/>
                <a:gd name="connsiteX3" fmla="*/ 3479800 w 5740400"/>
                <a:gd name="connsiteY3" fmla="*/ 147254 h 435890"/>
                <a:gd name="connsiteX4" fmla="*/ 4102100 w 5740400"/>
                <a:gd name="connsiteY4" fmla="*/ 180636 h 435890"/>
                <a:gd name="connsiteX5" fmla="*/ 4457700 w 5740400"/>
                <a:gd name="connsiteY5" fmla="*/ 2836 h 435890"/>
                <a:gd name="connsiteX6" fmla="*/ 4851400 w 5740400"/>
                <a:gd name="connsiteY6" fmla="*/ 345736 h 435890"/>
                <a:gd name="connsiteX7" fmla="*/ 5740400 w 5740400"/>
                <a:gd name="connsiteY7" fmla="*/ 434636 h 435890"/>
                <a:gd name="connsiteX0" fmla="*/ 0 w 5740400"/>
                <a:gd name="connsiteY0" fmla="*/ 414123 h 436527"/>
                <a:gd name="connsiteX1" fmla="*/ 1714500 w 5740400"/>
                <a:gd name="connsiteY1" fmla="*/ 409874 h 436527"/>
                <a:gd name="connsiteX2" fmla="*/ 3238500 w 5740400"/>
                <a:gd name="connsiteY2" fmla="*/ 338158 h 436527"/>
                <a:gd name="connsiteX3" fmla="*/ 3606800 w 5740400"/>
                <a:gd name="connsiteY3" fmla="*/ 376702 h 436527"/>
                <a:gd name="connsiteX4" fmla="*/ 4102100 w 5740400"/>
                <a:gd name="connsiteY4" fmla="*/ 181273 h 436527"/>
                <a:gd name="connsiteX5" fmla="*/ 4457700 w 5740400"/>
                <a:gd name="connsiteY5" fmla="*/ 3473 h 436527"/>
                <a:gd name="connsiteX6" fmla="*/ 4851400 w 5740400"/>
                <a:gd name="connsiteY6" fmla="*/ 346373 h 436527"/>
                <a:gd name="connsiteX7" fmla="*/ 5740400 w 5740400"/>
                <a:gd name="connsiteY7" fmla="*/ 435273 h 436527"/>
                <a:gd name="connsiteX0" fmla="*/ 0 w 5740400"/>
                <a:gd name="connsiteY0" fmla="*/ 716457 h 738861"/>
                <a:gd name="connsiteX1" fmla="*/ 1714500 w 5740400"/>
                <a:gd name="connsiteY1" fmla="*/ 712208 h 738861"/>
                <a:gd name="connsiteX2" fmla="*/ 3238500 w 5740400"/>
                <a:gd name="connsiteY2" fmla="*/ 640492 h 738861"/>
                <a:gd name="connsiteX3" fmla="*/ 3797300 w 5740400"/>
                <a:gd name="connsiteY3" fmla="*/ 1077 h 738861"/>
                <a:gd name="connsiteX4" fmla="*/ 4102100 w 5740400"/>
                <a:gd name="connsiteY4" fmla="*/ 483607 h 738861"/>
                <a:gd name="connsiteX5" fmla="*/ 4457700 w 5740400"/>
                <a:gd name="connsiteY5" fmla="*/ 305807 h 738861"/>
                <a:gd name="connsiteX6" fmla="*/ 4851400 w 5740400"/>
                <a:gd name="connsiteY6" fmla="*/ 648707 h 738861"/>
                <a:gd name="connsiteX7" fmla="*/ 5740400 w 5740400"/>
                <a:gd name="connsiteY7" fmla="*/ 737607 h 738861"/>
                <a:gd name="connsiteX0" fmla="*/ 0 w 5740400"/>
                <a:gd name="connsiteY0" fmla="*/ 953798 h 991525"/>
                <a:gd name="connsiteX1" fmla="*/ 1714500 w 5740400"/>
                <a:gd name="connsiteY1" fmla="*/ 949549 h 991525"/>
                <a:gd name="connsiteX2" fmla="*/ 3238500 w 5740400"/>
                <a:gd name="connsiteY2" fmla="*/ 877833 h 991525"/>
                <a:gd name="connsiteX3" fmla="*/ 3797300 w 5740400"/>
                <a:gd name="connsiteY3" fmla="*/ 238418 h 991525"/>
                <a:gd name="connsiteX4" fmla="*/ 4102100 w 5740400"/>
                <a:gd name="connsiteY4" fmla="*/ 720948 h 991525"/>
                <a:gd name="connsiteX5" fmla="*/ 4394200 w 5740400"/>
                <a:gd name="connsiteY5" fmla="*/ 781 h 991525"/>
                <a:gd name="connsiteX6" fmla="*/ 4851400 w 5740400"/>
                <a:gd name="connsiteY6" fmla="*/ 886048 h 991525"/>
                <a:gd name="connsiteX7" fmla="*/ 5740400 w 5740400"/>
                <a:gd name="connsiteY7" fmla="*/ 974948 h 991525"/>
                <a:gd name="connsiteX0" fmla="*/ 0 w 5740400"/>
                <a:gd name="connsiteY0" fmla="*/ 953251 h 975655"/>
                <a:gd name="connsiteX1" fmla="*/ 1714500 w 5740400"/>
                <a:gd name="connsiteY1" fmla="*/ 949002 h 975655"/>
                <a:gd name="connsiteX2" fmla="*/ 3238500 w 5740400"/>
                <a:gd name="connsiteY2" fmla="*/ 877286 h 975655"/>
                <a:gd name="connsiteX3" fmla="*/ 3797300 w 5740400"/>
                <a:gd name="connsiteY3" fmla="*/ 237871 h 975655"/>
                <a:gd name="connsiteX4" fmla="*/ 4102100 w 5740400"/>
                <a:gd name="connsiteY4" fmla="*/ 720401 h 975655"/>
                <a:gd name="connsiteX5" fmla="*/ 4394200 w 5740400"/>
                <a:gd name="connsiteY5" fmla="*/ 234 h 975655"/>
                <a:gd name="connsiteX6" fmla="*/ 4851400 w 5740400"/>
                <a:gd name="connsiteY6" fmla="*/ 809231 h 975655"/>
                <a:gd name="connsiteX7" fmla="*/ 5740400 w 5740400"/>
                <a:gd name="connsiteY7" fmla="*/ 974401 h 975655"/>
                <a:gd name="connsiteX0" fmla="*/ 0 w 5740400"/>
                <a:gd name="connsiteY0" fmla="*/ 954743 h 977147"/>
                <a:gd name="connsiteX1" fmla="*/ 1714500 w 5740400"/>
                <a:gd name="connsiteY1" fmla="*/ 950494 h 977147"/>
                <a:gd name="connsiteX2" fmla="*/ 3238500 w 5740400"/>
                <a:gd name="connsiteY2" fmla="*/ 878778 h 977147"/>
                <a:gd name="connsiteX3" fmla="*/ 3797300 w 5740400"/>
                <a:gd name="connsiteY3" fmla="*/ 239363 h 977147"/>
                <a:gd name="connsiteX4" fmla="*/ 4076700 w 5740400"/>
                <a:gd name="connsiteY4" fmla="*/ 586301 h 977147"/>
                <a:gd name="connsiteX5" fmla="*/ 4394200 w 5740400"/>
                <a:gd name="connsiteY5" fmla="*/ 1726 h 977147"/>
                <a:gd name="connsiteX6" fmla="*/ 4851400 w 5740400"/>
                <a:gd name="connsiteY6" fmla="*/ 810723 h 977147"/>
                <a:gd name="connsiteX7" fmla="*/ 5740400 w 5740400"/>
                <a:gd name="connsiteY7" fmla="*/ 975893 h 977147"/>
                <a:gd name="connsiteX0" fmla="*/ 0 w 5740400"/>
                <a:gd name="connsiteY0" fmla="*/ 954894 h 977298"/>
                <a:gd name="connsiteX1" fmla="*/ 1714500 w 5740400"/>
                <a:gd name="connsiteY1" fmla="*/ 950645 h 977298"/>
                <a:gd name="connsiteX2" fmla="*/ 3238500 w 5740400"/>
                <a:gd name="connsiteY2" fmla="*/ 878929 h 977298"/>
                <a:gd name="connsiteX3" fmla="*/ 3759200 w 5740400"/>
                <a:gd name="connsiteY3" fmla="*/ 536121 h 977298"/>
                <a:gd name="connsiteX4" fmla="*/ 4076700 w 5740400"/>
                <a:gd name="connsiteY4" fmla="*/ 586452 h 977298"/>
                <a:gd name="connsiteX5" fmla="*/ 4394200 w 5740400"/>
                <a:gd name="connsiteY5" fmla="*/ 1877 h 977298"/>
                <a:gd name="connsiteX6" fmla="*/ 4851400 w 5740400"/>
                <a:gd name="connsiteY6" fmla="*/ 810874 h 977298"/>
                <a:gd name="connsiteX7" fmla="*/ 5740400 w 5740400"/>
                <a:gd name="connsiteY7" fmla="*/ 976044 h 977298"/>
                <a:gd name="connsiteX0" fmla="*/ 0 w 5740400"/>
                <a:gd name="connsiteY0" fmla="*/ 954894 h 977298"/>
                <a:gd name="connsiteX1" fmla="*/ 1714500 w 5740400"/>
                <a:gd name="connsiteY1" fmla="*/ 950645 h 977298"/>
                <a:gd name="connsiteX2" fmla="*/ 3403600 w 5740400"/>
                <a:gd name="connsiteY2" fmla="*/ 904353 h 977298"/>
                <a:gd name="connsiteX3" fmla="*/ 3759200 w 5740400"/>
                <a:gd name="connsiteY3" fmla="*/ 536121 h 977298"/>
                <a:gd name="connsiteX4" fmla="*/ 4076700 w 5740400"/>
                <a:gd name="connsiteY4" fmla="*/ 586452 h 977298"/>
                <a:gd name="connsiteX5" fmla="*/ 4394200 w 5740400"/>
                <a:gd name="connsiteY5" fmla="*/ 1877 h 977298"/>
                <a:gd name="connsiteX6" fmla="*/ 4851400 w 5740400"/>
                <a:gd name="connsiteY6" fmla="*/ 810874 h 977298"/>
                <a:gd name="connsiteX7" fmla="*/ 5740400 w 5740400"/>
                <a:gd name="connsiteY7" fmla="*/ 976044 h 977298"/>
                <a:gd name="connsiteX0" fmla="*/ 0 w 5740400"/>
                <a:gd name="connsiteY0" fmla="*/ 954894 h 976044"/>
                <a:gd name="connsiteX1" fmla="*/ 1714500 w 5740400"/>
                <a:gd name="connsiteY1" fmla="*/ 950645 h 976044"/>
                <a:gd name="connsiteX2" fmla="*/ 3403600 w 5740400"/>
                <a:gd name="connsiteY2" fmla="*/ 904353 h 976044"/>
                <a:gd name="connsiteX3" fmla="*/ 3759200 w 5740400"/>
                <a:gd name="connsiteY3" fmla="*/ 536121 h 976044"/>
                <a:gd name="connsiteX4" fmla="*/ 4076700 w 5740400"/>
                <a:gd name="connsiteY4" fmla="*/ 586452 h 976044"/>
                <a:gd name="connsiteX5" fmla="*/ 4394200 w 5740400"/>
                <a:gd name="connsiteY5" fmla="*/ 1877 h 976044"/>
                <a:gd name="connsiteX6" fmla="*/ 4851400 w 5740400"/>
                <a:gd name="connsiteY6" fmla="*/ 810874 h 976044"/>
                <a:gd name="connsiteX7" fmla="*/ 5740400 w 5740400"/>
                <a:gd name="connsiteY7" fmla="*/ 976044 h 976044"/>
                <a:gd name="connsiteX0" fmla="*/ 0 w 5740400"/>
                <a:gd name="connsiteY0" fmla="*/ 954894 h 976044"/>
                <a:gd name="connsiteX1" fmla="*/ 1714500 w 5740400"/>
                <a:gd name="connsiteY1" fmla="*/ 950645 h 976044"/>
                <a:gd name="connsiteX2" fmla="*/ 3403600 w 5740400"/>
                <a:gd name="connsiteY2" fmla="*/ 904353 h 976044"/>
                <a:gd name="connsiteX3" fmla="*/ 3759200 w 5740400"/>
                <a:gd name="connsiteY3" fmla="*/ 536121 h 976044"/>
                <a:gd name="connsiteX4" fmla="*/ 4076700 w 5740400"/>
                <a:gd name="connsiteY4" fmla="*/ 586452 h 976044"/>
                <a:gd name="connsiteX5" fmla="*/ 4394200 w 5740400"/>
                <a:gd name="connsiteY5" fmla="*/ 1877 h 976044"/>
                <a:gd name="connsiteX6" fmla="*/ 4851400 w 5740400"/>
                <a:gd name="connsiteY6" fmla="*/ 810874 h 976044"/>
                <a:gd name="connsiteX7" fmla="*/ 5740400 w 5740400"/>
                <a:gd name="connsiteY7" fmla="*/ 976044 h 976044"/>
                <a:gd name="connsiteX0" fmla="*/ 0 w 5740400"/>
                <a:gd name="connsiteY0" fmla="*/ 1132464 h 1154896"/>
                <a:gd name="connsiteX1" fmla="*/ 1714500 w 5740400"/>
                <a:gd name="connsiteY1" fmla="*/ 1128215 h 1154896"/>
                <a:gd name="connsiteX2" fmla="*/ 3403600 w 5740400"/>
                <a:gd name="connsiteY2" fmla="*/ 1081923 h 1154896"/>
                <a:gd name="connsiteX3" fmla="*/ 3759200 w 5740400"/>
                <a:gd name="connsiteY3" fmla="*/ 713691 h 1154896"/>
                <a:gd name="connsiteX4" fmla="*/ 4076700 w 5740400"/>
                <a:gd name="connsiteY4" fmla="*/ 764022 h 1154896"/>
                <a:gd name="connsiteX5" fmla="*/ 4381500 w 5740400"/>
                <a:gd name="connsiteY5" fmla="*/ 1483 h 1154896"/>
                <a:gd name="connsiteX6" fmla="*/ 4851400 w 5740400"/>
                <a:gd name="connsiteY6" fmla="*/ 988444 h 1154896"/>
                <a:gd name="connsiteX7" fmla="*/ 5740400 w 5740400"/>
                <a:gd name="connsiteY7" fmla="*/ 1153614 h 115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0400" h="1154896">
                  <a:moveTo>
                    <a:pt x="0" y="1132464"/>
                  </a:moveTo>
                  <a:lnTo>
                    <a:pt x="1714500" y="1128215"/>
                  </a:lnTo>
                  <a:cubicBezTo>
                    <a:pt x="2264833" y="1121204"/>
                    <a:pt x="3141133" y="1213157"/>
                    <a:pt x="3403600" y="1081923"/>
                  </a:cubicBezTo>
                  <a:cubicBezTo>
                    <a:pt x="3666067" y="950690"/>
                    <a:pt x="3647017" y="766674"/>
                    <a:pt x="3759200" y="713691"/>
                  </a:cubicBezTo>
                  <a:cubicBezTo>
                    <a:pt x="3871383" y="660708"/>
                    <a:pt x="3972983" y="882723"/>
                    <a:pt x="4076700" y="764022"/>
                  </a:cubicBezTo>
                  <a:cubicBezTo>
                    <a:pt x="4180417" y="645321"/>
                    <a:pt x="4252383" y="-35921"/>
                    <a:pt x="4381500" y="1483"/>
                  </a:cubicBezTo>
                  <a:cubicBezTo>
                    <a:pt x="4510617" y="38887"/>
                    <a:pt x="4624917" y="796422"/>
                    <a:pt x="4851400" y="988444"/>
                  </a:cubicBezTo>
                  <a:cubicBezTo>
                    <a:pt x="5077883" y="1180466"/>
                    <a:pt x="5740400" y="1153614"/>
                    <a:pt x="5740400" y="1153614"/>
                  </a:cubicBez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800">
                <a:latin typeface="Calibri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826585" y="2776095"/>
              <a:ext cx="1186946" cy="412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7F7F7F"/>
                  </a:solidFill>
                  <a:latin typeface="Gill Sans MT" panose="020B0502020104020203" pitchFamily="34" charset="0"/>
                </a:rPr>
                <a:t>posterior</a:t>
              </a:r>
              <a:endParaRPr lang="de-DE" dirty="0">
                <a:solidFill>
                  <a:srgbClr val="7F7F7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4" name="Freihandform 27"/>
          <p:cNvSpPr/>
          <p:nvPr/>
        </p:nvSpPr>
        <p:spPr>
          <a:xfrm>
            <a:off x="2921000" y="3644901"/>
            <a:ext cx="5141503" cy="746092"/>
          </a:xfrm>
          <a:custGeom>
            <a:avLst/>
            <a:gdLst>
              <a:gd name="connsiteX0" fmla="*/ 0 w 5702300"/>
              <a:gd name="connsiteY0" fmla="*/ 775297 h 814128"/>
              <a:gd name="connsiteX1" fmla="*/ 2197100 w 5702300"/>
              <a:gd name="connsiteY1" fmla="*/ 686397 h 814128"/>
              <a:gd name="connsiteX2" fmla="*/ 3251200 w 5702300"/>
              <a:gd name="connsiteY2" fmla="*/ 597 h 814128"/>
              <a:gd name="connsiteX3" fmla="*/ 4064000 w 5702300"/>
              <a:gd name="connsiteY3" fmla="*/ 559397 h 814128"/>
              <a:gd name="connsiteX4" fmla="*/ 4699000 w 5702300"/>
              <a:gd name="connsiteY4" fmla="*/ 191097 h 814128"/>
              <a:gd name="connsiteX5" fmla="*/ 5130800 w 5702300"/>
              <a:gd name="connsiteY5" fmla="*/ 724497 h 814128"/>
              <a:gd name="connsiteX6" fmla="*/ 5702300 w 5702300"/>
              <a:gd name="connsiteY6" fmla="*/ 813397 h 814128"/>
              <a:gd name="connsiteX0" fmla="*/ 0 w 5702300"/>
              <a:gd name="connsiteY0" fmla="*/ 775332 h 813432"/>
              <a:gd name="connsiteX1" fmla="*/ 2197100 w 5702300"/>
              <a:gd name="connsiteY1" fmla="*/ 686432 h 813432"/>
              <a:gd name="connsiteX2" fmla="*/ 3251200 w 5702300"/>
              <a:gd name="connsiteY2" fmla="*/ 632 h 813432"/>
              <a:gd name="connsiteX3" fmla="*/ 4064000 w 5702300"/>
              <a:gd name="connsiteY3" fmla="*/ 559432 h 813432"/>
              <a:gd name="connsiteX4" fmla="*/ 4419600 w 5702300"/>
              <a:gd name="connsiteY4" fmla="*/ 381632 h 813432"/>
              <a:gd name="connsiteX5" fmla="*/ 5130800 w 5702300"/>
              <a:gd name="connsiteY5" fmla="*/ 724532 h 813432"/>
              <a:gd name="connsiteX6" fmla="*/ 5702300 w 5702300"/>
              <a:gd name="connsiteY6" fmla="*/ 813432 h 813432"/>
              <a:gd name="connsiteX0" fmla="*/ 0 w 5702300"/>
              <a:gd name="connsiteY0" fmla="*/ 775332 h 813432"/>
              <a:gd name="connsiteX1" fmla="*/ 2197100 w 5702300"/>
              <a:gd name="connsiteY1" fmla="*/ 686432 h 813432"/>
              <a:gd name="connsiteX2" fmla="*/ 3251200 w 5702300"/>
              <a:gd name="connsiteY2" fmla="*/ 632 h 813432"/>
              <a:gd name="connsiteX3" fmla="*/ 4064000 w 5702300"/>
              <a:gd name="connsiteY3" fmla="*/ 559432 h 813432"/>
              <a:gd name="connsiteX4" fmla="*/ 4419600 w 5702300"/>
              <a:gd name="connsiteY4" fmla="*/ 381632 h 813432"/>
              <a:gd name="connsiteX5" fmla="*/ 4813300 w 5702300"/>
              <a:gd name="connsiteY5" fmla="*/ 724532 h 813432"/>
              <a:gd name="connsiteX6" fmla="*/ 5702300 w 5702300"/>
              <a:gd name="connsiteY6" fmla="*/ 813432 h 813432"/>
              <a:gd name="connsiteX0" fmla="*/ 0 w 5702300"/>
              <a:gd name="connsiteY0" fmla="*/ 774700 h 812800"/>
              <a:gd name="connsiteX1" fmla="*/ 2197100 w 5702300"/>
              <a:gd name="connsiteY1" fmla="*/ 685800 h 812800"/>
              <a:gd name="connsiteX2" fmla="*/ 2476500 w 5702300"/>
              <a:gd name="connsiteY2" fmla="*/ 558801 h 812800"/>
              <a:gd name="connsiteX3" fmla="*/ 3251200 w 5702300"/>
              <a:gd name="connsiteY3" fmla="*/ 0 h 812800"/>
              <a:gd name="connsiteX4" fmla="*/ 4064000 w 5702300"/>
              <a:gd name="connsiteY4" fmla="*/ 558800 h 812800"/>
              <a:gd name="connsiteX5" fmla="*/ 4419600 w 5702300"/>
              <a:gd name="connsiteY5" fmla="*/ 381000 h 812800"/>
              <a:gd name="connsiteX6" fmla="*/ 4813300 w 5702300"/>
              <a:gd name="connsiteY6" fmla="*/ 723900 h 812800"/>
              <a:gd name="connsiteX7" fmla="*/ 5702300 w 5702300"/>
              <a:gd name="connsiteY7" fmla="*/ 812800 h 812800"/>
              <a:gd name="connsiteX0" fmla="*/ 0 w 5702300"/>
              <a:gd name="connsiteY0" fmla="*/ 776436 h 814536"/>
              <a:gd name="connsiteX1" fmla="*/ 2197100 w 5702300"/>
              <a:gd name="connsiteY1" fmla="*/ 687536 h 814536"/>
              <a:gd name="connsiteX2" fmla="*/ 2451100 w 5702300"/>
              <a:gd name="connsiteY2" fmla="*/ 395437 h 814536"/>
              <a:gd name="connsiteX3" fmla="*/ 3251200 w 5702300"/>
              <a:gd name="connsiteY3" fmla="*/ 1736 h 814536"/>
              <a:gd name="connsiteX4" fmla="*/ 4064000 w 5702300"/>
              <a:gd name="connsiteY4" fmla="*/ 560536 h 814536"/>
              <a:gd name="connsiteX5" fmla="*/ 4419600 w 5702300"/>
              <a:gd name="connsiteY5" fmla="*/ 382736 h 814536"/>
              <a:gd name="connsiteX6" fmla="*/ 4813300 w 5702300"/>
              <a:gd name="connsiteY6" fmla="*/ 725636 h 814536"/>
              <a:gd name="connsiteX7" fmla="*/ 5702300 w 5702300"/>
              <a:gd name="connsiteY7" fmla="*/ 814536 h 814536"/>
              <a:gd name="connsiteX0" fmla="*/ 0 w 5702300"/>
              <a:gd name="connsiteY0" fmla="*/ 774864 h 812964"/>
              <a:gd name="connsiteX1" fmla="*/ 2197100 w 5702300"/>
              <a:gd name="connsiteY1" fmla="*/ 685964 h 812964"/>
              <a:gd name="connsiteX2" fmla="*/ 2628900 w 5702300"/>
              <a:gd name="connsiteY2" fmla="*/ 622465 h 812964"/>
              <a:gd name="connsiteX3" fmla="*/ 3251200 w 5702300"/>
              <a:gd name="connsiteY3" fmla="*/ 164 h 812964"/>
              <a:gd name="connsiteX4" fmla="*/ 4064000 w 5702300"/>
              <a:gd name="connsiteY4" fmla="*/ 558964 h 812964"/>
              <a:gd name="connsiteX5" fmla="*/ 4419600 w 5702300"/>
              <a:gd name="connsiteY5" fmla="*/ 381164 h 812964"/>
              <a:gd name="connsiteX6" fmla="*/ 4813300 w 5702300"/>
              <a:gd name="connsiteY6" fmla="*/ 724064 h 812964"/>
              <a:gd name="connsiteX7" fmla="*/ 5702300 w 5702300"/>
              <a:gd name="connsiteY7" fmla="*/ 812964 h 812964"/>
              <a:gd name="connsiteX0" fmla="*/ 0 w 5702300"/>
              <a:gd name="connsiteY0" fmla="*/ 774864 h 812964"/>
              <a:gd name="connsiteX1" fmla="*/ 2146300 w 5702300"/>
              <a:gd name="connsiteY1" fmla="*/ 482764 h 812964"/>
              <a:gd name="connsiteX2" fmla="*/ 2628900 w 5702300"/>
              <a:gd name="connsiteY2" fmla="*/ 622465 h 812964"/>
              <a:gd name="connsiteX3" fmla="*/ 3251200 w 5702300"/>
              <a:gd name="connsiteY3" fmla="*/ 164 h 812964"/>
              <a:gd name="connsiteX4" fmla="*/ 4064000 w 5702300"/>
              <a:gd name="connsiteY4" fmla="*/ 558964 h 812964"/>
              <a:gd name="connsiteX5" fmla="*/ 4419600 w 5702300"/>
              <a:gd name="connsiteY5" fmla="*/ 381164 h 812964"/>
              <a:gd name="connsiteX6" fmla="*/ 4813300 w 5702300"/>
              <a:gd name="connsiteY6" fmla="*/ 724064 h 812964"/>
              <a:gd name="connsiteX7" fmla="*/ 5702300 w 5702300"/>
              <a:gd name="connsiteY7" fmla="*/ 812964 h 812964"/>
              <a:gd name="connsiteX0" fmla="*/ 0 w 5702300"/>
              <a:gd name="connsiteY0" fmla="*/ 774864 h 812964"/>
              <a:gd name="connsiteX1" fmla="*/ 1663700 w 5702300"/>
              <a:gd name="connsiteY1" fmla="*/ 533565 h 812964"/>
              <a:gd name="connsiteX2" fmla="*/ 2146300 w 5702300"/>
              <a:gd name="connsiteY2" fmla="*/ 482764 h 812964"/>
              <a:gd name="connsiteX3" fmla="*/ 2628900 w 5702300"/>
              <a:gd name="connsiteY3" fmla="*/ 622465 h 812964"/>
              <a:gd name="connsiteX4" fmla="*/ 3251200 w 5702300"/>
              <a:gd name="connsiteY4" fmla="*/ 164 h 812964"/>
              <a:gd name="connsiteX5" fmla="*/ 4064000 w 5702300"/>
              <a:gd name="connsiteY5" fmla="*/ 558964 h 812964"/>
              <a:gd name="connsiteX6" fmla="*/ 4419600 w 5702300"/>
              <a:gd name="connsiteY6" fmla="*/ 381164 h 812964"/>
              <a:gd name="connsiteX7" fmla="*/ 4813300 w 5702300"/>
              <a:gd name="connsiteY7" fmla="*/ 724064 h 812964"/>
              <a:gd name="connsiteX8" fmla="*/ 5702300 w 5702300"/>
              <a:gd name="connsiteY8" fmla="*/ 812964 h 812964"/>
              <a:gd name="connsiteX0" fmla="*/ 0 w 5702300"/>
              <a:gd name="connsiteY0" fmla="*/ 774864 h 812964"/>
              <a:gd name="connsiteX1" fmla="*/ 1676400 w 5702300"/>
              <a:gd name="connsiteY1" fmla="*/ 787565 h 812964"/>
              <a:gd name="connsiteX2" fmla="*/ 2146300 w 5702300"/>
              <a:gd name="connsiteY2" fmla="*/ 482764 h 812964"/>
              <a:gd name="connsiteX3" fmla="*/ 2628900 w 5702300"/>
              <a:gd name="connsiteY3" fmla="*/ 622465 h 812964"/>
              <a:gd name="connsiteX4" fmla="*/ 3251200 w 5702300"/>
              <a:gd name="connsiteY4" fmla="*/ 164 h 812964"/>
              <a:gd name="connsiteX5" fmla="*/ 4064000 w 5702300"/>
              <a:gd name="connsiteY5" fmla="*/ 558964 h 812964"/>
              <a:gd name="connsiteX6" fmla="*/ 4419600 w 5702300"/>
              <a:gd name="connsiteY6" fmla="*/ 381164 h 812964"/>
              <a:gd name="connsiteX7" fmla="*/ 4813300 w 5702300"/>
              <a:gd name="connsiteY7" fmla="*/ 724064 h 812964"/>
              <a:gd name="connsiteX8" fmla="*/ 5702300 w 5702300"/>
              <a:gd name="connsiteY8" fmla="*/ 812964 h 812964"/>
              <a:gd name="connsiteX0" fmla="*/ 0 w 5702300"/>
              <a:gd name="connsiteY0" fmla="*/ 775449 h 813549"/>
              <a:gd name="connsiteX1" fmla="*/ 1676400 w 5702300"/>
              <a:gd name="connsiteY1" fmla="*/ 788150 h 813549"/>
              <a:gd name="connsiteX2" fmla="*/ 2146300 w 5702300"/>
              <a:gd name="connsiteY2" fmla="*/ 483349 h 813549"/>
              <a:gd name="connsiteX3" fmla="*/ 2882900 w 5702300"/>
              <a:gd name="connsiteY3" fmla="*/ 445250 h 813549"/>
              <a:gd name="connsiteX4" fmla="*/ 3251200 w 5702300"/>
              <a:gd name="connsiteY4" fmla="*/ 749 h 813549"/>
              <a:gd name="connsiteX5" fmla="*/ 4064000 w 5702300"/>
              <a:gd name="connsiteY5" fmla="*/ 559549 h 813549"/>
              <a:gd name="connsiteX6" fmla="*/ 4419600 w 5702300"/>
              <a:gd name="connsiteY6" fmla="*/ 381749 h 813549"/>
              <a:gd name="connsiteX7" fmla="*/ 4813300 w 5702300"/>
              <a:gd name="connsiteY7" fmla="*/ 724649 h 813549"/>
              <a:gd name="connsiteX8" fmla="*/ 5702300 w 5702300"/>
              <a:gd name="connsiteY8" fmla="*/ 813549 h 813549"/>
              <a:gd name="connsiteX0" fmla="*/ 0 w 5702300"/>
              <a:gd name="connsiteY0" fmla="*/ 775449 h 813549"/>
              <a:gd name="connsiteX1" fmla="*/ 1168400 w 5702300"/>
              <a:gd name="connsiteY1" fmla="*/ 764892 h 813549"/>
              <a:gd name="connsiteX2" fmla="*/ 1676400 w 5702300"/>
              <a:gd name="connsiteY2" fmla="*/ 788150 h 813549"/>
              <a:gd name="connsiteX3" fmla="*/ 2146300 w 5702300"/>
              <a:gd name="connsiteY3" fmla="*/ 483349 h 813549"/>
              <a:gd name="connsiteX4" fmla="*/ 2882900 w 5702300"/>
              <a:gd name="connsiteY4" fmla="*/ 445250 h 813549"/>
              <a:gd name="connsiteX5" fmla="*/ 3251200 w 5702300"/>
              <a:gd name="connsiteY5" fmla="*/ 749 h 813549"/>
              <a:gd name="connsiteX6" fmla="*/ 4064000 w 5702300"/>
              <a:gd name="connsiteY6" fmla="*/ 559549 h 813549"/>
              <a:gd name="connsiteX7" fmla="*/ 4419600 w 5702300"/>
              <a:gd name="connsiteY7" fmla="*/ 381749 h 813549"/>
              <a:gd name="connsiteX8" fmla="*/ 4813300 w 5702300"/>
              <a:gd name="connsiteY8" fmla="*/ 724649 h 813549"/>
              <a:gd name="connsiteX9" fmla="*/ 5702300 w 5702300"/>
              <a:gd name="connsiteY9" fmla="*/ 813549 h 813549"/>
              <a:gd name="connsiteX0" fmla="*/ 0 w 5702300"/>
              <a:gd name="connsiteY0" fmla="*/ 775449 h 813549"/>
              <a:gd name="connsiteX1" fmla="*/ 1219200 w 5702300"/>
              <a:gd name="connsiteY1" fmla="*/ 425913 h 813549"/>
              <a:gd name="connsiteX2" fmla="*/ 1676400 w 5702300"/>
              <a:gd name="connsiteY2" fmla="*/ 788150 h 813549"/>
              <a:gd name="connsiteX3" fmla="*/ 2146300 w 5702300"/>
              <a:gd name="connsiteY3" fmla="*/ 483349 h 813549"/>
              <a:gd name="connsiteX4" fmla="*/ 2882900 w 5702300"/>
              <a:gd name="connsiteY4" fmla="*/ 445250 h 813549"/>
              <a:gd name="connsiteX5" fmla="*/ 3251200 w 5702300"/>
              <a:gd name="connsiteY5" fmla="*/ 749 h 813549"/>
              <a:gd name="connsiteX6" fmla="*/ 4064000 w 5702300"/>
              <a:gd name="connsiteY6" fmla="*/ 559549 h 813549"/>
              <a:gd name="connsiteX7" fmla="*/ 4419600 w 5702300"/>
              <a:gd name="connsiteY7" fmla="*/ 381749 h 813549"/>
              <a:gd name="connsiteX8" fmla="*/ 4813300 w 5702300"/>
              <a:gd name="connsiteY8" fmla="*/ 724649 h 813549"/>
              <a:gd name="connsiteX9" fmla="*/ 5702300 w 5702300"/>
              <a:gd name="connsiteY9" fmla="*/ 813549 h 813549"/>
              <a:gd name="connsiteX0" fmla="*/ 0 w 5702300"/>
              <a:gd name="connsiteY0" fmla="*/ 775449 h 813549"/>
              <a:gd name="connsiteX1" fmla="*/ 1219200 w 5702300"/>
              <a:gd name="connsiteY1" fmla="*/ 425913 h 813549"/>
              <a:gd name="connsiteX2" fmla="*/ 1676400 w 5702300"/>
              <a:gd name="connsiteY2" fmla="*/ 788150 h 813549"/>
              <a:gd name="connsiteX3" fmla="*/ 2146300 w 5702300"/>
              <a:gd name="connsiteY3" fmla="*/ 483349 h 813549"/>
              <a:gd name="connsiteX4" fmla="*/ 2882900 w 5702300"/>
              <a:gd name="connsiteY4" fmla="*/ 445250 h 813549"/>
              <a:gd name="connsiteX5" fmla="*/ 3251200 w 5702300"/>
              <a:gd name="connsiteY5" fmla="*/ 749 h 813549"/>
              <a:gd name="connsiteX6" fmla="*/ 4064000 w 5702300"/>
              <a:gd name="connsiteY6" fmla="*/ 559549 h 813549"/>
              <a:gd name="connsiteX7" fmla="*/ 4419600 w 5702300"/>
              <a:gd name="connsiteY7" fmla="*/ 381749 h 813549"/>
              <a:gd name="connsiteX8" fmla="*/ 4813300 w 5702300"/>
              <a:gd name="connsiteY8" fmla="*/ 724649 h 813549"/>
              <a:gd name="connsiteX9" fmla="*/ 5702300 w 5702300"/>
              <a:gd name="connsiteY9" fmla="*/ 813549 h 813549"/>
              <a:gd name="connsiteX0" fmla="*/ 0 w 5702300"/>
              <a:gd name="connsiteY0" fmla="*/ 775449 h 813549"/>
              <a:gd name="connsiteX1" fmla="*/ 1219200 w 5702300"/>
              <a:gd name="connsiteY1" fmla="*/ 425913 h 813549"/>
              <a:gd name="connsiteX2" fmla="*/ 1676400 w 5702300"/>
              <a:gd name="connsiteY2" fmla="*/ 788150 h 813549"/>
              <a:gd name="connsiteX3" fmla="*/ 2146300 w 5702300"/>
              <a:gd name="connsiteY3" fmla="*/ 483349 h 813549"/>
              <a:gd name="connsiteX4" fmla="*/ 2882900 w 5702300"/>
              <a:gd name="connsiteY4" fmla="*/ 445250 h 813549"/>
              <a:gd name="connsiteX5" fmla="*/ 3251200 w 5702300"/>
              <a:gd name="connsiteY5" fmla="*/ 749 h 813549"/>
              <a:gd name="connsiteX6" fmla="*/ 4064000 w 5702300"/>
              <a:gd name="connsiteY6" fmla="*/ 559549 h 813549"/>
              <a:gd name="connsiteX7" fmla="*/ 4419600 w 5702300"/>
              <a:gd name="connsiteY7" fmla="*/ 381749 h 813549"/>
              <a:gd name="connsiteX8" fmla="*/ 4813300 w 5702300"/>
              <a:gd name="connsiteY8" fmla="*/ 724649 h 813549"/>
              <a:gd name="connsiteX9" fmla="*/ 5702300 w 5702300"/>
              <a:gd name="connsiteY9" fmla="*/ 813549 h 813549"/>
              <a:gd name="connsiteX0" fmla="*/ 0 w 5702300"/>
              <a:gd name="connsiteY0" fmla="*/ 775449 h 813549"/>
              <a:gd name="connsiteX1" fmla="*/ 1219200 w 5702300"/>
              <a:gd name="connsiteY1" fmla="*/ 425913 h 813549"/>
              <a:gd name="connsiteX2" fmla="*/ 1676400 w 5702300"/>
              <a:gd name="connsiteY2" fmla="*/ 788150 h 813549"/>
              <a:gd name="connsiteX3" fmla="*/ 2146300 w 5702300"/>
              <a:gd name="connsiteY3" fmla="*/ 483349 h 813549"/>
              <a:gd name="connsiteX4" fmla="*/ 2882900 w 5702300"/>
              <a:gd name="connsiteY4" fmla="*/ 445250 h 813549"/>
              <a:gd name="connsiteX5" fmla="*/ 3251200 w 5702300"/>
              <a:gd name="connsiteY5" fmla="*/ 749 h 813549"/>
              <a:gd name="connsiteX6" fmla="*/ 4064000 w 5702300"/>
              <a:gd name="connsiteY6" fmla="*/ 559549 h 813549"/>
              <a:gd name="connsiteX7" fmla="*/ 4419600 w 5702300"/>
              <a:gd name="connsiteY7" fmla="*/ 381749 h 813549"/>
              <a:gd name="connsiteX8" fmla="*/ 4813300 w 5702300"/>
              <a:gd name="connsiteY8" fmla="*/ 724649 h 813549"/>
              <a:gd name="connsiteX9" fmla="*/ 5702300 w 5702300"/>
              <a:gd name="connsiteY9" fmla="*/ 813549 h 813549"/>
              <a:gd name="connsiteX0" fmla="*/ 0 w 5702300"/>
              <a:gd name="connsiteY0" fmla="*/ 817822 h 818473"/>
              <a:gd name="connsiteX1" fmla="*/ 1219200 w 5702300"/>
              <a:gd name="connsiteY1" fmla="*/ 425913 h 818473"/>
              <a:gd name="connsiteX2" fmla="*/ 1676400 w 5702300"/>
              <a:gd name="connsiteY2" fmla="*/ 788150 h 818473"/>
              <a:gd name="connsiteX3" fmla="*/ 2146300 w 5702300"/>
              <a:gd name="connsiteY3" fmla="*/ 483349 h 818473"/>
              <a:gd name="connsiteX4" fmla="*/ 2882900 w 5702300"/>
              <a:gd name="connsiteY4" fmla="*/ 445250 h 818473"/>
              <a:gd name="connsiteX5" fmla="*/ 3251200 w 5702300"/>
              <a:gd name="connsiteY5" fmla="*/ 749 h 818473"/>
              <a:gd name="connsiteX6" fmla="*/ 4064000 w 5702300"/>
              <a:gd name="connsiteY6" fmla="*/ 559549 h 818473"/>
              <a:gd name="connsiteX7" fmla="*/ 4419600 w 5702300"/>
              <a:gd name="connsiteY7" fmla="*/ 381749 h 818473"/>
              <a:gd name="connsiteX8" fmla="*/ 4813300 w 5702300"/>
              <a:gd name="connsiteY8" fmla="*/ 724649 h 818473"/>
              <a:gd name="connsiteX9" fmla="*/ 5702300 w 5702300"/>
              <a:gd name="connsiteY9" fmla="*/ 813549 h 818473"/>
              <a:gd name="connsiteX0" fmla="*/ 0 w 5702300"/>
              <a:gd name="connsiteY0" fmla="*/ 817822 h 817822"/>
              <a:gd name="connsiteX1" fmla="*/ 1219200 w 5702300"/>
              <a:gd name="connsiteY1" fmla="*/ 425913 h 817822"/>
              <a:gd name="connsiteX2" fmla="*/ 1676400 w 5702300"/>
              <a:gd name="connsiteY2" fmla="*/ 788150 h 817822"/>
              <a:gd name="connsiteX3" fmla="*/ 2146300 w 5702300"/>
              <a:gd name="connsiteY3" fmla="*/ 483349 h 817822"/>
              <a:gd name="connsiteX4" fmla="*/ 2882900 w 5702300"/>
              <a:gd name="connsiteY4" fmla="*/ 445250 h 817822"/>
              <a:gd name="connsiteX5" fmla="*/ 3251200 w 5702300"/>
              <a:gd name="connsiteY5" fmla="*/ 749 h 817822"/>
              <a:gd name="connsiteX6" fmla="*/ 4064000 w 5702300"/>
              <a:gd name="connsiteY6" fmla="*/ 559549 h 817822"/>
              <a:gd name="connsiteX7" fmla="*/ 4419600 w 5702300"/>
              <a:gd name="connsiteY7" fmla="*/ 381749 h 817822"/>
              <a:gd name="connsiteX8" fmla="*/ 4813300 w 5702300"/>
              <a:gd name="connsiteY8" fmla="*/ 724649 h 817822"/>
              <a:gd name="connsiteX9" fmla="*/ 5702300 w 5702300"/>
              <a:gd name="connsiteY9" fmla="*/ 813549 h 817822"/>
              <a:gd name="connsiteX0" fmla="*/ 0 w 5740400"/>
              <a:gd name="connsiteY0" fmla="*/ 792399 h 813549"/>
              <a:gd name="connsiteX1" fmla="*/ 1257300 w 5740400"/>
              <a:gd name="connsiteY1" fmla="*/ 425913 h 813549"/>
              <a:gd name="connsiteX2" fmla="*/ 1714500 w 5740400"/>
              <a:gd name="connsiteY2" fmla="*/ 788150 h 813549"/>
              <a:gd name="connsiteX3" fmla="*/ 2184400 w 5740400"/>
              <a:gd name="connsiteY3" fmla="*/ 483349 h 813549"/>
              <a:gd name="connsiteX4" fmla="*/ 2921000 w 5740400"/>
              <a:gd name="connsiteY4" fmla="*/ 445250 h 813549"/>
              <a:gd name="connsiteX5" fmla="*/ 3289300 w 5740400"/>
              <a:gd name="connsiteY5" fmla="*/ 749 h 813549"/>
              <a:gd name="connsiteX6" fmla="*/ 4102100 w 5740400"/>
              <a:gd name="connsiteY6" fmla="*/ 559549 h 813549"/>
              <a:gd name="connsiteX7" fmla="*/ 4457700 w 5740400"/>
              <a:gd name="connsiteY7" fmla="*/ 381749 h 813549"/>
              <a:gd name="connsiteX8" fmla="*/ 4851400 w 5740400"/>
              <a:gd name="connsiteY8" fmla="*/ 724649 h 813549"/>
              <a:gd name="connsiteX9" fmla="*/ 5740400 w 5740400"/>
              <a:gd name="connsiteY9" fmla="*/ 813549 h 813549"/>
              <a:gd name="connsiteX0" fmla="*/ 0 w 5740400"/>
              <a:gd name="connsiteY0" fmla="*/ 792399 h 813549"/>
              <a:gd name="connsiteX1" fmla="*/ 1714500 w 5740400"/>
              <a:gd name="connsiteY1" fmla="*/ 788150 h 813549"/>
              <a:gd name="connsiteX2" fmla="*/ 2184400 w 5740400"/>
              <a:gd name="connsiteY2" fmla="*/ 483349 h 813549"/>
              <a:gd name="connsiteX3" fmla="*/ 2921000 w 5740400"/>
              <a:gd name="connsiteY3" fmla="*/ 445250 h 813549"/>
              <a:gd name="connsiteX4" fmla="*/ 3289300 w 5740400"/>
              <a:gd name="connsiteY4" fmla="*/ 749 h 813549"/>
              <a:gd name="connsiteX5" fmla="*/ 4102100 w 5740400"/>
              <a:gd name="connsiteY5" fmla="*/ 559549 h 813549"/>
              <a:gd name="connsiteX6" fmla="*/ 4457700 w 5740400"/>
              <a:gd name="connsiteY6" fmla="*/ 381749 h 813549"/>
              <a:gd name="connsiteX7" fmla="*/ 4851400 w 5740400"/>
              <a:gd name="connsiteY7" fmla="*/ 724649 h 813549"/>
              <a:gd name="connsiteX8" fmla="*/ 5740400 w 5740400"/>
              <a:gd name="connsiteY8" fmla="*/ 813549 h 813549"/>
              <a:gd name="connsiteX0" fmla="*/ 0 w 5740400"/>
              <a:gd name="connsiteY0" fmla="*/ 792435 h 814839"/>
              <a:gd name="connsiteX1" fmla="*/ 1714500 w 5740400"/>
              <a:gd name="connsiteY1" fmla="*/ 788186 h 814839"/>
              <a:gd name="connsiteX2" fmla="*/ 2921000 w 5740400"/>
              <a:gd name="connsiteY2" fmla="*/ 445286 h 814839"/>
              <a:gd name="connsiteX3" fmla="*/ 3289300 w 5740400"/>
              <a:gd name="connsiteY3" fmla="*/ 785 h 814839"/>
              <a:gd name="connsiteX4" fmla="*/ 4102100 w 5740400"/>
              <a:gd name="connsiteY4" fmla="*/ 559585 h 814839"/>
              <a:gd name="connsiteX5" fmla="*/ 4457700 w 5740400"/>
              <a:gd name="connsiteY5" fmla="*/ 381785 h 814839"/>
              <a:gd name="connsiteX6" fmla="*/ 4851400 w 5740400"/>
              <a:gd name="connsiteY6" fmla="*/ 724685 h 814839"/>
              <a:gd name="connsiteX7" fmla="*/ 5740400 w 5740400"/>
              <a:gd name="connsiteY7" fmla="*/ 813585 h 814839"/>
              <a:gd name="connsiteX0" fmla="*/ 0 w 5740400"/>
              <a:gd name="connsiteY0" fmla="*/ 413486 h 435890"/>
              <a:gd name="connsiteX1" fmla="*/ 1714500 w 5740400"/>
              <a:gd name="connsiteY1" fmla="*/ 409237 h 435890"/>
              <a:gd name="connsiteX2" fmla="*/ 2921000 w 5740400"/>
              <a:gd name="connsiteY2" fmla="*/ 66337 h 435890"/>
              <a:gd name="connsiteX3" fmla="*/ 3479800 w 5740400"/>
              <a:gd name="connsiteY3" fmla="*/ 147254 h 435890"/>
              <a:gd name="connsiteX4" fmla="*/ 4102100 w 5740400"/>
              <a:gd name="connsiteY4" fmla="*/ 180636 h 435890"/>
              <a:gd name="connsiteX5" fmla="*/ 4457700 w 5740400"/>
              <a:gd name="connsiteY5" fmla="*/ 2836 h 435890"/>
              <a:gd name="connsiteX6" fmla="*/ 4851400 w 5740400"/>
              <a:gd name="connsiteY6" fmla="*/ 345736 h 435890"/>
              <a:gd name="connsiteX7" fmla="*/ 5740400 w 5740400"/>
              <a:gd name="connsiteY7" fmla="*/ 434636 h 435890"/>
              <a:gd name="connsiteX0" fmla="*/ 0 w 5740400"/>
              <a:gd name="connsiteY0" fmla="*/ 413486 h 435890"/>
              <a:gd name="connsiteX1" fmla="*/ 1714500 w 5740400"/>
              <a:gd name="connsiteY1" fmla="*/ 409237 h 435890"/>
              <a:gd name="connsiteX2" fmla="*/ 3238500 w 5740400"/>
              <a:gd name="connsiteY2" fmla="*/ 337521 h 435890"/>
              <a:gd name="connsiteX3" fmla="*/ 3479800 w 5740400"/>
              <a:gd name="connsiteY3" fmla="*/ 147254 h 435890"/>
              <a:gd name="connsiteX4" fmla="*/ 4102100 w 5740400"/>
              <a:gd name="connsiteY4" fmla="*/ 180636 h 435890"/>
              <a:gd name="connsiteX5" fmla="*/ 4457700 w 5740400"/>
              <a:gd name="connsiteY5" fmla="*/ 2836 h 435890"/>
              <a:gd name="connsiteX6" fmla="*/ 4851400 w 5740400"/>
              <a:gd name="connsiteY6" fmla="*/ 345736 h 435890"/>
              <a:gd name="connsiteX7" fmla="*/ 5740400 w 5740400"/>
              <a:gd name="connsiteY7" fmla="*/ 434636 h 435890"/>
              <a:gd name="connsiteX0" fmla="*/ 0 w 5740400"/>
              <a:gd name="connsiteY0" fmla="*/ 414123 h 436527"/>
              <a:gd name="connsiteX1" fmla="*/ 1714500 w 5740400"/>
              <a:gd name="connsiteY1" fmla="*/ 409874 h 436527"/>
              <a:gd name="connsiteX2" fmla="*/ 3238500 w 5740400"/>
              <a:gd name="connsiteY2" fmla="*/ 338158 h 436527"/>
              <a:gd name="connsiteX3" fmla="*/ 3606800 w 5740400"/>
              <a:gd name="connsiteY3" fmla="*/ 376702 h 436527"/>
              <a:gd name="connsiteX4" fmla="*/ 4102100 w 5740400"/>
              <a:gd name="connsiteY4" fmla="*/ 181273 h 436527"/>
              <a:gd name="connsiteX5" fmla="*/ 4457700 w 5740400"/>
              <a:gd name="connsiteY5" fmla="*/ 3473 h 436527"/>
              <a:gd name="connsiteX6" fmla="*/ 4851400 w 5740400"/>
              <a:gd name="connsiteY6" fmla="*/ 346373 h 436527"/>
              <a:gd name="connsiteX7" fmla="*/ 5740400 w 5740400"/>
              <a:gd name="connsiteY7" fmla="*/ 435273 h 436527"/>
              <a:gd name="connsiteX0" fmla="*/ 0 w 5740400"/>
              <a:gd name="connsiteY0" fmla="*/ 716457 h 738861"/>
              <a:gd name="connsiteX1" fmla="*/ 1714500 w 5740400"/>
              <a:gd name="connsiteY1" fmla="*/ 712208 h 738861"/>
              <a:gd name="connsiteX2" fmla="*/ 3238500 w 5740400"/>
              <a:gd name="connsiteY2" fmla="*/ 640492 h 738861"/>
              <a:gd name="connsiteX3" fmla="*/ 3797300 w 5740400"/>
              <a:gd name="connsiteY3" fmla="*/ 1077 h 738861"/>
              <a:gd name="connsiteX4" fmla="*/ 4102100 w 5740400"/>
              <a:gd name="connsiteY4" fmla="*/ 483607 h 738861"/>
              <a:gd name="connsiteX5" fmla="*/ 4457700 w 5740400"/>
              <a:gd name="connsiteY5" fmla="*/ 305807 h 738861"/>
              <a:gd name="connsiteX6" fmla="*/ 4851400 w 5740400"/>
              <a:gd name="connsiteY6" fmla="*/ 648707 h 738861"/>
              <a:gd name="connsiteX7" fmla="*/ 5740400 w 5740400"/>
              <a:gd name="connsiteY7" fmla="*/ 737607 h 738861"/>
              <a:gd name="connsiteX0" fmla="*/ 0 w 5740400"/>
              <a:gd name="connsiteY0" fmla="*/ 953798 h 991525"/>
              <a:gd name="connsiteX1" fmla="*/ 1714500 w 5740400"/>
              <a:gd name="connsiteY1" fmla="*/ 949549 h 991525"/>
              <a:gd name="connsiteX2" fmla="*/ 3238500 w 5740400"/>
              <a:gd name="connsiteY2" fmla="*/ 877833 h 991525"/>
              <a:gd name="connsiteX3" fmla="*/ 3797300 w 5740400"/>
              <a:gd name="connsiteY3" fmla="*/ 238418 h 991525"/>
              <a:gd name="connsiteX4" fmla="*/ 4102100 w 5740400"/>
              <a:gd name="connsiteY4" fmla="*/ 720948 h 991525"/>
              <a:gd name="connsiteX5" fmla="*/ 4394200 w 5740400"/>
              <a:gd name="connsiteY5" fmla="*/ 781 h 991525"/>
              <a:gd name="connsiteX6" fmla="*/ 4851400 w 5740400"/>
              <a:gd name="connsiteY6" fmla="*/ 886048 h 991525"/>
              <a:gd name="connsiteX7" fmla="*/ 5740400 w 5740400"/>
              <a:gd name="connsiteY7" fmla="*/ 974948 h 991525"/>
              <a:gd name="connsiteX0" fmla="*/ 0 w 5740400"/>
              <a:gd name="connsiteY0" fmla="*/ 953251 h 975655"/>
              <a:gd name="connsiteX1" fmla="*/ 1714500 w 5740400"/>
              <a:gd name="connsiteY1" fmla="*/ 949002 h 975655"/>
              <a:gd name="connsiteX2" fmla="*/ 3238500 w 5740400"/>
              <a:gd name="connsiteY2" fmla="*/ 877286 h 975655"/>
              <a:gd name="connsiteX3" fmla="*/ 3797300 w 5740400"/>
              <a:gd name="connsiteY3" fmla="*/ 237871 h 975655"/>
              <a:gd name="connsiteX4" fmla="*/ 4102100 w 5740400"/>
              <a:gd name="connsiteY4" fmla="*/ 720401 h 975655"/>
              <a:gd name="connsiteX5" fmla="*/ 4394200 w 5740400"/>
              <a:gd name="connsiteY5" fmla="*/ 234 h 975655"/>
              <a:gd name="connsiteX6" fmla="*/ 4851400 w 5740400"/>
              <a:gd name="connsiteY6" fmla="*/ 809231 h 975655"/>
              <a:gd name="connsiteX7" fmla="*/ 5740400 w 5740400"/>
              <a:gd name="connsiteY7" fmla="*/ 974401 h 975655"/>
              <a:gd name="connsiteX0" fmla="*/ 0 w 5740400"/>
              <a:gd name="connsiteY0" fmla="*/ 954743 h 977147"/>
              <a:gd name="connsiteX1" fmla="*/ 1714500 w 5740400"/>
              <a:gd name="connsiteY1" fmla="*/ 950494 h 977147"/>
              <a:gd name="connsiteX2" fmla="*/ 3238500 w 5740400"/>
              <a:gd name="connsiteY2" fmla="*/ 878778 h 977147"/>
              <a:gd name="connsiteX3" fmla="*/ 3797300 w 5740400"/>
              <a:gd name="connsiteY3" fmla="*/ 239363 h 977147"/>
              <a:gd name="connsiteX4" fmla="*/ 4076700 w 5740400"/>
              <a:gd name="connsiteY4" fmla="*/ 586301 h 977147"/>
              <a:gd name="connsiteX5" fmla="*/ 4394200 w 5740400"/>
              <a:gd name="connsiteY5" fmla="*/ 1726 h 977147"/>
              <a:gd name="connsiteX6" fmla="*/ 4851400 w 5740400"/>
              <a:gd name="connsiteY6" fmla="*/ 810723 h 977147"/>
              <a:gd name="connsiteX7" fmla="*/ 5740400 w 5740400"/>
              <a:gd name="connsiteY7" fmla="*/ 975893 h 977147"/>
              <a:gd name="connsiteX0" fmla="*/ 0 w 5740400"/>
              <a:gd name="connsiteY0" fmla="*/ 954894 h 977298"/>
              <a:gd name="connsiteX1" fmla="*/ 1714500 w 5740400"/>
              <a:gd name="connsiteY1" fmla="*/ 950645 h 977298"/>
              <a:gd name="connsiteX2" fmla="*/ 3238500 w 5740400"/>
              <a:gd name="connsiteY2" fmla="*/ 878929 h 977298"/>
              <a:gd name="connsiteX3" fmla="*/ 3759200 w 5740400"/>
              <a:gd name="connsiteY3" fmla="*/ 536121 h 977298"/>
              <a:gd name="connsiteX4" fmla="*/ 4076700 w 5740400"/>
              <a:gd name="connsiteY4" fmla="*/ 586452 h 977298"/>
              <a:gd name="connsiteX5" fmla="*/ 4394200 w 5740400"/>
              <a:gd name="connsiteY5" fmla="*/ 1877 h 977298"/>
              <a:gd name="connsiteX6" fmla="*/ 4851400 w 5740400"/>
              <a:gd name="connsiteY6" fmla="*/ 810874 h 977298"/>
              <a:gd name="connsiteX7" fmla="*/ 5740400 w 5740400"/>
              <a:gd name="connsiteY7" fmla="*/ 976044 h 977298"/>
              <a:gd name="connsiteX0" fmla="*/ 0 w 5740400"/>
              <a:gd name="connsiteY0" fmla="*/ 954894 h 977298"/>
              <a:gd name="connsiteX1" fmla="*/ 1714500 w 5740400"/>
              <a:gd name="connsiteY1" fmla="*/ 950645 h 977298"/>
              <a:gd name="connsiteX2" fmla="*/ 3403600 w 5740400"/>
              <a:gd name="connsiteY2" fmla="*/ 904353 h 977298"/>
              <a:gd name="connsiteX3" fmla="*/ 3759200 w 5740400"/>
              <a:gd name="connsiteY3" fmla="*/ 536121 h 977298"/>
              <a:gd name="connsiteX4" fmla="*/ 4076700 w 5740400"/>
              <a:gd name="connsiteY4" fmla="*/ 586452 h 977298"/>
              <a:gd name="connsiteX5" fmla="*/ 4394200 w 5740400"/>
              <a:gd name="connsiteY5" fmla="*/ 1877 h 977298"/>
              <a:gd name="connsiteX6" fmla="*/ 4851400 w 5740400"/>
              <a:gd name="connsiteY6" fmla="*/ 810874 h 977298"/>
              <a:gd name="connsiteX7" fmla="*/ 5740400 w 5740400"/>
              <a:gd name="connsiteY7" fmla="*/ 976044 h 977298"/>
              <a:gd name="connsiteX0" fmla="*/ 0 w 5740400"/>
              <a:gd name="connsiteY0" fmla="*/ 954894 h 976044"/>
              <a:gd name="connsiteX1" fmla="*/ 1714500 w 5740400"/>
              <a:gd name="connsiteY1" fmla="*/ 950645 h 976044"/>
              <a:gd name="connsiteX2" fmla="*/ 3403600 w 5740400"/>
              <a:gd name="connsiteY2" fmla="*/ 904353 h 976044"/>
              <a:gd name="connsiteX3" fmla="*/ 3759200 w 5740400"/>
              <a:gd name="connsiteY3" fmla="*/ 536121 h 976044"/>
              <a:gd name="connsiteX4" fmla="*/ 4076700 w 5740400"/>
              <a:gd name="connsiteY4" fmla="*/ 586452 h 976044"/>
              <a:gd name="connsiteX5" fmla="*/ 4394200 w 5740400"/>
              <a:gd name="connsiteY5" fmla="*/ 1877 h 976044"/>
              <a:gd name="connsiteX6" fmla="*/ 4851400 w 5740400"/>
              <a:gd name="connsiteY6" fmla="*/ 810874 h 976044"/>
              <a:gd name="connsiteX7" fmla="*/ 5740400 w 5740400"/>
              <a:gd name="connsiteY7" fmla="*/ 976044 h 976044"/>
              <a:gd name="connsiteX0" fmla="*/ 0 w 5740400"/>
              <a:gd name="connsiteY0" fmla="*/ 954894 h 976044"/>
              <a:gd name="connsiteX1" fmla="*/ 1714500 w 5740400"/>
              <a:gd name="connsiteY1" fmla="*/ 950645 h 976044"/>
              <a:gd name="connsiteX2" fmla="*/ 3403600 w 5740400"/>
              <a:gd name="connsiteY2" fmla="*/ 904353 h 976044"/>
              <a:gd name="connsiteX3" fmla="*/ 3759200 w 5740400"/>
              <a:gd name="connsiteY3" fmla="*/ 536121 h 976044"/>
              <a:gd name="connsiteX4" fmla="*/ 4076700 w 5740400"/>
              <a:gd name="connsiteY4" fmla="*/ 586452 h 976044"/>
              <a:gd name="connsiteX5" fmla="*/ 4394200 w 5740400"/>
              <a:gd name="connsiteY5" fmla="*/ 1877 h 976044"/>
              <a:gd name="connsiteX6" fmla="*/ 4851400 w 5740400"/>
              <a:gd name="connsiteY6" fmla="*/ 810874 h 976044"/>
              <a:gd name="connsiteX7" fmla="*/ 5740400 w 5740400"/>
              <a:gd name="connsiteY7" fmla="*/ 976044 h 976044"/>
              <a:gd name="connsiteX0" fmla="*/ 0 w 5740400"/>
              <a:gd name="connsiteY0" fmla="*/ 1132464 h 1154896"/>
              <a:gd name="connsiteX1" fmla="*/ 1714500 w 5740400"/>
              <a:gd name="connsiteY1" fmla="*/ 1128215 h 1154896"/>
              <a:gd name="connsiteX2" fmla="*/ 3403600 w 5740400"/>
              <a:gd name="connsiteY2" fmla="*/ 1081923 h 1154896"/>
              <a:gd name="connsiteX3" fmla="*/ 3759200 w 5740400"/>
              <a:gd name="connsiteY3" fmla="*/ 713691 h 1154896"/>
              <a:gd name="connsiteX4" fmla="*/ 4076700 w 5740400"/>
              <a:gd name="connsiteY4" fmla="*/ 764022 h 1154896"/>
              <a:gd name="connsiteX5" fmla="*/ 4381500 w 5740400"/>
              <a:gd name="connsiteY5" fmla="*/ 1483 h 1154896"/>
              <a:gd name="connsiteX6" fmla="*/ 4851400 w 5740400"/>
              <a:gd name="connsiteY6" fmla="*/ 988444 h 1154896"/>
              <a:gd name="connsiteX7" fmla="*/ 5740400 w 5740400"/>
              <a:gd name="connsiteY7" fmla="*/ 1153614 h 1154896"/>
              <a:gd name="connsiteX0" fmla="*/ 0 w 5740400"/>
              <a:gd name="connsiteY0" fmla="*/ 1132581 h 1155013"/>
              <a:gd name="connsiteX1" fmla="*/ 1714500 w 5740400"/>
              <a:gd name="connsiteY1" fmla="*/ 1128332 h 1155013"/>
              <a:gd name="connsiteX2" fmla="*/ 3403600 w 5740400"/>
              <a:gd name="connsiteY2" fmla="*/ 1082040 h 1155013"/>
              <a:gd name="connsiteX3" fmla="*/ 3822700 w 5740400"/>
              <a:gd name="connsiteY3" fmla="*/ 1027364 h 1155013"/>
              <a:gd name="connsiteX4" fmla="*/ 4076700 w 5740400"/>
              <a:gd name="connsiteY4" fmla="*/ 764139 h 1155013"/>
              <a:gd name="connsiteX5" fmla="*/ 4381500 w 5740400"/>
              <a:gd name="connsiteY5" fmla="*/ 1600 h 1155013"/>
              <a:gd name="connsiteX6" fmla="*/ 4851400 w 5740400"/>
              <a:gd name="connsiteY6" fmla="*/ 988561 h 1155013"/>
              <a:gd name="connsiteX7" fmla="*/ 5740400 w 5740400"/>
              <a:gd name="connsiteY7" fmla="*/ 1153731 h 1155013"/>
              <a:gd name="connsiteX0" fmla="*/ 0 w 5740400"/>
              <a:gd name="connsiteY0" fmla="*/ 1132581 h 1155013"/>
              <a:gd name="connsiteX1" fmla="*/ 1714500 w 5740400"/>
              <a:gd name="connsiteY1" fmla="*/ 1128332 h 1155013"/>
              <a:gd name="connsiteX2" fmla="*/ 3149600 w 5740400"/>
              <a:gd name="connsiteY2" fmla="*/ 1073566 h 1155013"/>
              <a:gd name="connsiteX3" fmla="*/ 3822700 w 5740400"/>
              <a:gd name="connsiteY3" fmla="*/ 1027364 h 1155013"/>
              <a:gd name="connsiteX4" fmla="*/ 4076700 w 5740400"/>
              <a:gd name="connsiteY4" fmla="*/ 764139 h 1155013"/>
              <a:gd name="connsiteX5" fmla="*/ 4381500 w 5740400"/>
              <a:gd name="connsiteY5" fmla="*/ 1600 h 1155013"/>
              <a:gd name="connsiteX6" fmla="*/ 4851400 w 5740400"/>
              <a:gd name="connsiteY6" fmla="*/ 988561 h 1155013"/>
              <a:gd name="connsiteX7" fmla="*/ 5740400 w 5740400"/>
              <a:gd name="connsiteY7" fmla="*/ 1153731 h 1155013"/>
              <a:gd name="connsiteX0" fmla="*/ 0 w 5740400"/>
              <a:gd name="connsiteY0" fmla="*/ 1132581 h 1155013"/>
              <a:gd name="connsiteX1" fmla="*/ 1714500 w 5740400"/>
              <a:gd name="connsiteY1" fmla="*/ 1128332 h 1155013"/>
              <a:gd name="connsiteX2" fmla="*/ 3149600 w 5740400"/>
              <a:gd name="connsiteY2" fmla="*/ 1073566 h 1155013"/>
              <a:gd name="connsiteX3" fmla="*/ 3822700 w 5740400"/>
              <a:gd name="connsiteY3" fmla="*/ 1027364 h 1155013"/>
              <a:gd name="connsiteX4" fmla="*/ 4076700 w 5740400"/>
              <a:gd name="connsiteY4" fmla="*/ 764139 h 1155013"/>
              <a:gd name="connsiteX5" fmla="*/ 4381500 w 5740400"/>
              <a:gd name="connsiteY5" fmla="*/ 1600 h 1155013"/>
              <a:gd name="connsiteX6" fmla="*/ 4851400 w 5740400"/>
              <a:gd name="connsiteY6" fmla="*/ 988561 h 1155013"/>
              <a:gd name="connsiteX7" fmla="*/ 5740400 w 5740400"/>
              <a:gd name="connsiteY7" fmla="*/ 1153731 h 1155013"/>
              <a:gd name="connsiteX0" fmla="*/ 0 w 5740400"/>
              <a:gd name="connsiteY0" fmla="*/ 1132600 h 1155032"/>
              <a:gd name="connsiteX1" fmla="*/ 1714500 w 5740400"/>
              <a:gd name="connsiteY1" fmla="*/ 1128351 h 1155032"/>
              <a:gd name="connsiteX2" fmla="*/ 3149600 w 5740400"/>
              <a:gd name="connsiteY2" fmla="*/ 1073585 h 1155032"/>
              <a:gd name="connsiteX3" fmla="*/ 4076700 w 5740400"/>
              <a:gd name="connsiteY3" fmla="*/ 764158 h 1155032"/>
              <a:gd name="connsiteX4" fmla="*/ 4381500 w 5740400"/>
              <a:gd name="connsiteY4" fmla="*/ 1619 h 1155032"/>
              <a:gd name="connsiteX5" fmla="*/ 4851400 w 5740400"/>
              <a:gd name="connsiteY5" fmla="*/ 988580 h 1155032"/>
              <a:gd name="connsiteX6" fmla="*/ 5740400 w 5740400"/>
              <a:gd name="connsiteY6" fmla="*/ 1153750 h 1155032"/>
              <a:gd name="connsiteX0" fmla="*/ 0 w 5740400"/>
              <a:gd name="connsiteY0" fmla="*/ 1133380 h 1155812"/>
              <a:gd name="connsiteX1" fmla="*/ 1714500 w 5740400"/>
              <a:gd name="connsiteY1" fmla="*/ 1129131 h 1155812"/>
              <a:gd name="connsiteX2" fmla="*/ 3149600 w 5740400"/>
              <a:gd name="connsiteY2" fmla="*/ 1074365 h 1155812"/>
              <a:gd name="connsiteX3" fmla="*/ 3924300 w 5740400"/>
              <a:gd name="connsiteY3" fmla="*/ 722566 h 1155812"/>
              <a:gd name="connsiteX4" fmla="*/ 4381500 w 5740400"/>
              <a:gd name="connsiteY4" fmla="*/ 2399 h 1155812"/>
              <a:gd name="connsiteX5" fmla="*/ 4851400 w 5740400"/>
              <a:gd name="connsiteY5" fmla="*/ 989360 h 1155812"/>
              <a:gd name="connsiteX6" fmla="*/ 5740400 w 5740400"/>
              <a:gd name="connsiteY6" fmla="*/ 1154530 h 1155812"/>
              <a:gd name="connsiteX0" fmla="*/ 0 w 5740400"/>
              <a:gd name="connsiteY0" fmla="*/ 1132839 h 1153989"/>
              <a:gd name="connsiteX1" fmla="*/ 1714500 w 5740400"/>
              <a:gd name="connsiteY1" fmla="*/ 1128590 h 1153989"/>
              <a:gd name="connsiteX2" fmla="*/ 3149600 w 5740400"/>
              <a:gd name="connsiteY2" fmla="*/ 1073824 h 1153989"/>
              <a:gd name="connsiteX3" fmla="*/ 3924300 w 5740400"/>
              <a:gd name="connsiteY3" fmla="*/ 722025 h 1153989"/>
              <a:gd name="connsiteX4" fmla="*/ 4381500 w 5740400"/>
              <a:gd name="connsiteY4" fmla="*/ 1858 h 1153989"/>
              <a:gd name="connsiteX5" fmla="*/ 4940300 w 5740400"/>
              <a:gd name="connsiteY5" fmla="*/ 954921 h 1153989"/>
              <a:gd name="connsiteX6" fmla="*/ 5740400 w 5740400"/>
              <a:gd name="connsiteY6" fmla="*/ 1153989 h 1153989"/>
              <a:gd name="connsiteX0" fmla="*/ 0 w 5740400"/>
              <a:gd name="connsiteY0" fmla="*/ 1132545 h 1153695"/>
              <a:gd name="connsiteX1" fmla="*/ 1714500 w 5740400"/>
              <a:gd name="connsiteY1" fmla="*/ 1128296 h 1153695"/>
              <a:gd name="connsiteX2" fmla="*/ 3251200 w 5740400"/>
              <a:gd name="connsiteY2" fmla="*/ 378621 h 1153695"/>
              <a:gd name="connsiteX3" fmla="*/ 3924300 w 5740400"/>
              <a:gd name="connsiteY3" fmla="*/ 721731 h 1153695"/>
              <a:gd name="connsiteX4" fmla="*/ 4381500 w 5740400"/>
              <a:gd name="connsiteY4" fmla="*/ 1564 h 1153695"/>
              <a:gd name="connsiteX5" fmla="*/ 4940300 w 5740400"/>
              <a:gd name="connsiteY5" fmla="*/ 954627 h 1153695"/>
              <a:gd name="connsiteX6" fmla="*/ 5740400 w 5740400"/>
              <a:gd name="connsiteY6" fmla="*/ 1153695 h 1153695"/>
              <a:gd name="connsiteX0" fmla="*/ 0 w 5740400"/>
              <a:gd name="connsiteY0" fmla="*/ 1132545 h 1153695"/>
              <a:gd name="connsiteX1" fmla="*/ 1028700 w 5740400"/>
              <a:gd name="connsiteY1" fmla="*/ 941857 h 1153695"/>
              <a:gd name="connsiteX2" fmla="*/ 3251200 w 5740400"/>
              <a:gd name="connsiteY2" fmla="*/ 378621 h 1153695"/>
              <a:gd name="connsiteX3" fmla="*/ 3924300 w 5740400"/>
              <a:gd name="connsiteY3" fmla="*/ 721731 h 1153695"/>
              <a:gd name="connsiteX4" fmla="*/ 4381500 w 5740400"/>
              <a:gd name="connsiteY4" fmla="*/ 1564 h 1153695"/>
              <a:gd name="connsiteX5" fmla="*/ 4940300 w 5740400"/>
              <a:gd name="connsiteY5" fmla="*/ 954627 h 1153695"/>
              <a:gd name="connsiteX6" fmla="*/ 5740400 w 5740400"/>
              <a:gd name="connsiteY6" fmla="*/ 1153695 h 1153695"/>
              <a:gd name="connsiteX0" fmla="*/ 0 w 5740400"/>
              <a:gd name="connsiteY0" fmla="*/ 1132304 h 1153454"/>
              <a:gd name="connsiteX1" fmla="*/ 1028700 w 5740400"/>
              <a:gd name="connsiteY1" fmla="*/ 941616 h 1153454"/>
              <a:gd name="connsiteX2" fmla="*/ 3251200 w 5740400"/>
              <a:gd name="connsiteY2" fmla="*/ 378380 h 1153454"/>
              <a:gd name="connsiteX3" fmla="*/ 4165600 w 5740400"/>
              <a:gd name="connsiteY3" fmla="*/ 738439 h 1153454"/>
              <a:gd name="connsiteX4" fmla="*/ 4381500 w 5740400"/>
              <a:gd name="connsiteY4" fmla="*/ 1323 h 1153454"/>
              <a:gd name="connsiteX5" fmla="*/ 4940300 w 5740400"/>
              <a:gd name="connsiteY5" fmla="*/ 954386 h 1153454"/>
              <a:gd name="connsiteX6" fmla="*/ 5740400 w 5740400"/>
              <a:gd name="connsiteY6" fmla="*/ 1153454 h 1153454"/>
              <a:gd name="connsiteX0" fmla="*/ 0 w 5740400"/>
              <a:gd name="connsiteY0" fmla="*/ 761426 h 782576"/>
              <a:gd name="connsiteX1" fmla="*/ 1028700 w 5740400"/>
              <a:gd name="connsiteY1" fmla="*/ 570738 h 782576"/>
              <a:gd name="connsiteX2" fmla="*/ 3251200 w 5740400"/>
              <a:gd name="connsiteY2" fmla="*/ 7502 h 782576"/>
              <a:gd name="connsiteX3" fmla="*/ 4165600 w 5740400"/>
              <a:gd name="connsiteY3" fmla="*/ 367561 h 782576"/>
              <a:gd name="connsiteX4" fmla="*/ 4940300 w 5740400"/>
              <a:gd name="connsiteY4" fmla="*/ 583508 h 782576"/>
              <a:gd name="connsiteX5" fmla="*/ 5740400 w 5740400"/>
              <a:gd name="connsiteY5" fmla="*/ 782576 h 782576"/>
              <a:gd name="connsiteX0" fmla="*/ 0 w 5740400"/>
              <a:gd name="connsiteY0" fmla="*/ 761426 h 782576"/>
              <a:gd name="connsiteX1" fmla="*/ 1028700 w 5740400"/>
              <a:gd name="connsiteY1" fmla="*/ 570738 h 782576"/>
              <a:gd name="connsiteX2" fmla="*/ 3251200 w 5740400"/>
              <a:gd name="connsiteY2" fmla="*/ 7502 h 782576"/>
              <a:gd name="connsiteX3" fmla="*/ 4165600 w 5740400"/>
              <a:gd name="connsiteY3" fmla="*/ 367561 h 782576"/>
              <a:gd name="connsiteX4" fmla="*/ 4940300 w 5740400"/>
              <a:gd name="connsiteY4" fmla="*/ 583508 h 782576"/>
              <a:gd name="connsiteX5" fmla="*/ 5740400 w 5740400"/>
              <a:gd name="connsiteY5" fmla="*/ 782576 h 782576"/>
              <a:gd name="connsiteX0" fmla="*/ 0 w 5740400"/>
              <a:gd name="connsiteY0" fmla="*/ 761426 h 782576"/>
              <a:gd name="connsiteX1" fmla="*/ 1028700 w 5740400"/>
              <a:gd name="connsiteY1" fmla="*/ 570738 h 782576"/>
              <a:gd name="connsiteX2" fmla="*/ 3251200 w 5740400"/>
              <a:gd name="connsiteY2" fmla="*/ 7502 h 782576"/>
              <a:gd name="connsiteX3" fmla="*/ 4165600 w 5740400"/>
              <a:gd name="connsiteY3" fmla="*/ 367561 h 782576"/>
              <a:gd name="connsiteX4" fmla="*/ 4940300 w 5740400"/>
              <a:gd name="connsiteY4" fmla="*/ 583508 h 782576"/>
              <a:gd name="connsiteX5" fmla="*/ 5740400 w 5740400"/>
              <a:gd name="connsiteY5" fmla="*/ 782576 h 782576"/>
              <a:gd name="connsiteX0" fmla="*/ 0 w 5740400"/>
              <a:gd name="connsiteY0" fmla="*/ 761565 h 782715"/>
              <a:gd name="connsiteX1" fmla="*/ 1028700 w 5740400"/>
              <a:gd name="connsiteY1" fmla="*/ 570877 h 782715"/>
              <a:gd name="connsiteX2" fmla="*/ 3251200 w 5740400"/>
              <a:gd name="connsiteY2" fmla="*/ 7641 h 782715"/>
              <a:gd name="connsiteX3" fmla="*/ 4165600 w 5740400"/>
              <a:gd name="connsiteY3" fmla="*/ 367700 h 782715"/>
              <a:gd name="connsiteX4" fmla="*/ 4940300 w 5740400"/>
              <a:gd name="connsiteY4" fmla="*/ 626020 h 782715"/>
              <a:gd name="connsiteX5" fmla="*/ 5740400 w 5740400"/>
              <a:gd name="connsiteY5" fmla="*/ 782715 h 782715"/>
              <a:gd name="connsiteX0" fmla="*/ 0 w 5740400"/>
              <a:gd name="connsiteY0" fmla="*/ 753924 h 775074"/>
              <a:gd name="connsiteX1" fmla="*/ 1028700 w 5740400"/>
              <a:gd name="connsiteY1" fmla="*/ 563236 h 775074"/>
              <a:gd name="connsiteX2" fmla="*/ 3251200 w 5740400"/>
              <a:gd name="connsiteY2" fmla="*/ 0 h 775074"/>
              <a:gd name="connsiteX3" fmla="*/ 4165600 w 5740400"/>
              <a:gd name="connsiteY3" fmla="*/ 360059 h 775074"/>
              <a:gd name="connsiteX4" fmla="*/ 4940300 w 5740400"/>
              <a:gd name="connsiteY4" fmla="*/ 618379 h 775074"/>
              <a:gd name="connsiteX5" fmla="*/ 5740400 w 5740400"/>
              <a:gd name="connsiteY5" fmla="*/ 775074 h 77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0400" h="775074">
                <a:moveTo>
                  <a:pt x="0" y="753924"/>
                </a:moveTo>
                <a:lnTo>
                  <a:pt x="1028700" y="563236"/>
                </a:lnTo>
                <a:cubicBezTo>
                  <a:pt x="1579033" y="556225"/>
                  <a:pt x="2747433" y="38015"/>
                  <a:pt x="3251200" y="0"/>
                </a:cubicBezTo>
                <a:cubicBezTo>
                  <a:pt x="3644900" y="49470"/>
                  <a:pt x="3884083" y="256996"/>
                  <a:pt x="4165600" y="360059"/>
                </a:cubicBezTo>
                <a:cubicBezTo>
                  <a:pt x="4447117" y="463122"/>
                  <a:pt x="4627033" y="557684"/>
                  <a:pt x="4940300" y="618379"/>
                </a:cubicBezTo>
                <a:lnTo>
                  <a:pt x="5740400" y="775074"/>
                </a:lnTo>
              </a:path>
            </a:pathLst>
          </a:custGeom>
          <a:ln w="38100">
            <a:solidFill>
              <a:srgbClr val="3366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3299BB"/>
                </a:solidFill>
              </a:rPr>
              <a:t>Sub</a:t>
            </a:r>
            <a:r>
              <a:rPr lang="en-US" dirty="0" smtClean="0">
                <a:solidFill>
                  <a:srgbClr val="3299BB"/>
                </a:solidFill>
              </a:rPr>
              <a:t>- and </a:t>
            </a:r>
            <a:r>
              <a:rPr lang="en-US" u="sng" dirty="0" err="1" smtClean="0">
                <a:solidFill>
                  <a:srgbClr val="3299BB"/>
                </a:solidFill>
              </a:rPr>
              <a:t>super</a:t>
            </a:r>
            <a:r>
              <a:rPr lang="en-US" dirty="0" err="1" smtClean="0">
                <a:solidFill>
                  <a:srgbClr val="3299BB"/>
                </a:solidFill>
              </a:rPr>
              <a:t>differentials</a:t>
            </a:r>
            <a:endParaRPr lang="en-US" dirty="0">
              <a:solidFill>
                <a:srgbClr val="1B6A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As convex functions, </a:t>
            </a:r>
            <a:r>
              <a:rPr lang="en-US" dirty="0" err="1" smtClean="0">
                <a:latin typeface="Gill Sans MT" panose="020B0502020104020203" pitchFamily="34" charset="0"/>
              </a:rPr>
              <a:t>submodular</a:t>
            </a:r>
            <a:r>
              <a:rPr lang="en-US" dirty="0" smtClean="0">
                <a:latin typeface="Gill Sans MT" panose="020B0502020104020203" pitchFamily="34" charset="0"/>
              </a:rPr>
              <a:t> functions have </a:t>
            </a:r>
            <a:r>
              <a:rPr lang="en-US" b="1" dirty="0" err="1" smtClean="0">
                <a:latin typeface="Gill Sans MT" panose="020B0502020104020203" pitchFamily="34" charset="0"/>
              </a:rPr>
              <a:t>sub</a:t>
            </a:r>
            <a:r>
              <a:rPr lang="en-US" dirty="0" err="1" smtClean="0">
                <a:latin typeface="Gill Sans MT" panose="020B0502020104020203" pitchFamily="34" charset="0"/>
              </a:rPr>
              <a:t>differentials</a:t>
            </a: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But they also have </a:t>
            </a:r>
            <a:r>
              <a:rPr lang="en-US" b="1" dirty="0" err="1" smtClean="0">
                <a:latin typeface="Gill Sans MT" panose="020B0502020104020203" pitchFamily="34" charset="0"/>
              </a:rPr>
              <a:t>super</a:t>
            </a:r>
            <a:r>
              <a:rPr lang="en-US" dirty="0" err="1" smtClean="0">
                <a:latin typeface="Gill Sans MT" panose="020B0502020104020203" pitchFamily="34" charset="0"/>
              </a:rPr>
              <a:t>differentials</a:t>
            </a:r>
            <a:endParaRPr lang="en-US" dirty="0" smtClean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74" y="3579812"/>
            <a:ext cx="2971800" cy="260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05" y="3449578"/>
            <a:ext cx="2695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The idea</a:t>
            </a:r>
            <a:endParaRPr lang="en-US" dirty="0">
              <a:solidFill>
                <a:srgbClr val="1B6A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Using elements from the sub/</a:t>
            </a:r>
            <a:r>
              <a:rPr lang="en-US" dirty="0" err="1" smtClean="0">
                <a:latin typeface="Gill Sans MT" panose="020B0502020104020203" pitchFamily="34" charset="0"/>
              </a:rPr>
              <a:t>superdifferentials</a:t>
            </a:r>
            <a:r>
              <a:rPr lang="en-US" dirty="0" smtClean="0">
                <a:latin typeface="Gill Sans MT" panose="020B0502020104020203" pitchFamily="34" charset="0"/>
              </a:rPr>
              <a:t> we can bound F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Which in turn yields bounds on the partition function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We </a:t>
            </a:r>
            <a:r>
              <a:rPr lang="en-US" b="1" dirty="0" smtClean="0">
                <a:latin typeface="Gill Sans MT" panose="020B0502020104020203" pitchFamily="34" charset="0"/>
              </a:rPr>
              <a:t>optimize </a:t>
            </a:r>
            <a:r>
              <a:rPr lang="en-US" dirty="0" smtClean="0">
                <a:latin typeface="Gill Sans MT" panose="020B0502020104020203" pitchFamily="34" charset="0"/>
              </a:rPr>
              <a:t>over these upper and lower bounds</a:t>
            </a:r>
          </a:p>
          <a:p>
            <a:r>
              <a:rPr lang="en-US" b="1" dirty="0" smtClean="0">
                <a:latin typeface="Gill Sans MT" panose="020B0502020104020203" pitchFamily="34" charset="0"/>
              </a:rPr>
              <a:t>Intervals</a:t>
            </a:r>
            <a:r>
              <a:rPr lang="en-US" dirty="0" smtClean="0">
                <a:latin typeface="Gill Sans MT" panose="020B0502020104020203" pitchFamily="34" charset="0"/>
              </a:rPr>
              <a:t> for </a:t>
            </a:r>
            <a:r>
              <a:rPr lang="en-US" dirty="0" err="1" smtClean="0">
                <a:latin typeface="Gill Sans MT" panose="020B0502020104020203" pitchFamily="34" charset="0"/>
              </a:rPr>
              <a:t>marginals</a:t>
            </a:r>
            <a:r>
              <a:rPr lang="en-US" dirty="0" smtClean="0">
                <a:latin typeface="Gill Sans MT" panose="020B0502020104020203" pitchFamily="34" charset="0"/>
              </a:rPr>
              <a:t>, model evidence etc.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77" y="2425838"/>
            <a:ext cx="3337900" cy="367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326" y="3554429"/>
            <a:ext cx="8409202" cy="11124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1161" y="4063042"/>
            <a:ext cx="5667555" cy="785003"/>
          </a:xfrm>
          <a:prstGeom prst="rect">
            <a:avLst/>
          </a:prstGeom>
          <a:noFill/>
          <a:ln w="76200">
            <a:solidFill>
              <a:srgbClr val="329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299BB"/>
                </a:solidFill>
              </a:rPr>
              <a:t>Optimize over </a:t>
            </a:r>
            <a:r>
              <a:rPr lang="en-US" dirty="0" err="1" smtClean="0">
                <a:solidFill>
                  <a:srgbClr val="3299BB"/>
                </a:solidFill>
              </a:rPr>
              <a:t>subgradients</a:t>
            </a:r>
            <a:endParaRPr lang="en-US" dirty="0">
              <a:solidFill>
                <a:srgbClr val="1B6ABD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5126" y="1828800"/>
            <a:ext cx="11026833" cy="493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 smtClean="0">
                <a:latin typeface="Gill Sans MT" panose="020B0502020104020203" pitchFamily="34" charset="0"/>
              </a:rPr>
              <a:t>The problem provably reduces to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[D., Krause ’14]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en-US" dirty="0" smtClean="0">
                <a:latin typeface="Gill Sans MT" panose="020B0502020104020203" pitchFamily="34" charset="0"/>
              </a:rPr>
              <a:t>Equivalent to min-norm problem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[D., Krause ’15, c.f. Nagano ‘07]</a:t>
            </a:r>
          </a:p>
          <a:p>
            <a:endParaRPr lang="en-US" b="1" dirty="0" smtClean="0">
              <a:latin typeface="Gill Sans MT" panose="020B0502020104020203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Gill Sans MT" panose="020B0502020104020203" pitchFamily="34" charset="0"/>
              </a:rPr>
              <a:t>Corollary</a:t>
            </a:r>
            <a:r>
              <a:rPr lang="en-US" dirty="0">
                <a:latin typeface="Gill Sans MT" panose="020B0502020104020203" pitchFamily="34" charset="0"/>
              </a:rPr>
              <a:t>:  </a:t>
            </a:r>
            <a:r>
              <a:rPr lang="en-US" dirty="0" err="1">
                <a:latin typeface="Gill Sans MT" panose="020B0502020104020203" pitchFamily="34" charset="0"/>
              </a:rPr>
              <a:t>Thesholding</a:t>
            </a:r>
            <a:r>
              <a:rPr lang="en-US" dirty="0">
                <a:latin typeface="Gill Sans MT" panose="020B0502020104020203" pitchFamily="34" charset="0"/>
              </a:rPr>
              <a:t> the solution at ½ gives you </a:t>
            </a:r>
            <a:r>
              <a:rPr lang="en-US" dirty="0" smtClean="0">
                <a:latin typeface="Gill Sans MT" panose="020B0502020104020203" pitchFamily="34" charset="0"/>
              </a:rPr>
              <a:t>a MAP configuration.    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                 (i.e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., approximation shares mode).</a:t>
            </a: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47" y="2643844"/>
            <a:ext cx="8262947" cy="486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54" y="3945731"/>
            <a:ext cx="32575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7453</TotalTime>
  <Words>369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Arsenal</vt:lpstr>
      <vt:lpstr>Calibri</vt:lpstr>
      <vt:lpstr>Calibri Light</vt:lpstr>
      <vt:lpstr>Consolas</vt:lpstr>
      <vt:lpstr>Gill Sans</vt:lpstr>
      <vt:lpstr>Gill Sans MT</vt:lpstr>
      <vt:lpstr>Lato</vt:lpstr>
      <vt:lpstr>Wingdings 2</vt:lpstr>
      <vt:lpstr>HDOfficeLightV0</vt:lpstr>
      <vt:lpstr>1_HDOfficeLightV0</vt:lpstr>
      <vt:lpstr>2_HDOfficeLightV0</vt:lpstr>
      <vt:lpstr>Variational Inference in Bayesian Submodular Models</vt:lpstr>
      <vt:lpstr>Motivation inference with higher order potentials</vt:lpstr>
      <vt:lpstr>Submodular functions</vt:lpstr>
      <vt:lpstr>From optimization to distributions</vt:lpstr>
      <vt:lpstr>Our workhorse: modular functions</vt:lpstr>
      <vt:lpstr>Remark on variational approximations</vt:lpstr>
      <vt:lpstr>Sub- and superdifferentials</vt:lpstr>
      <vt:lpstr>The idea</vt:lpstr>
      <vt:lpstr>Optimize over subgradients</vt:lpstr>
      <vt:lpstr>Min-norm problem in a more familiar (proximal) form</vt:lpstr>
      <vt:lpstr>Connection to mean-field</vt:lpstr>
      <vt:lpstr>Divergence minimization </vt:lpstr>
      <vt:lpstr>The big picture how they all relate</vt:lpstr>
      <vt:lpstr>Message passing for decomposable functions</vt:lpstr>
      <vt:lpstr>Message passing the messages</vt:lpstr>
      <vt:lpstr>Message-passing convergence guarantees [based on Nishishara et al.]</vt:lpstr>
      <vt:lpstr>Qualitative results (data from Jegelka et al.) </vt:lpstr>
      <vt:lpstr>Experimental results over 36 finely labelled images (from Jegelka et al.)</vt:lpstr>
      <vt:lpstr>Message passing example (427x640 with 20,950 factors, approx. 1.5s / iter)</vt:lpstr>
      <vt:lpstr>Summary</vt:lpstr>
      <vt:lpstr>Thanks!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MAP to Marginals : Infernce in Bayesian Submodular Models.</dc:title>
  <dc:creator>Josip</dc:creator>
  <cp:lastModifiedBy>Josip</cp:lastModifiedBy>
  <cp:revision>475</cp:revision>
  <dcterms:created xsi:type="dcterms:W3CDTF">2014-12-01T14:16:52Z</dcterms:created>
  <dcterms:modified xsi:type="dcterms:W3CDTF">2015-03-25T00:28:18Z</dcterms:modified>
</cp:coreProperties>
</file>